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  <p:sldMasterId id="2147483699" r:id="rId3"/>
    <p:sldMasterId id="2147483672" r:id="rId4"/>
  </p:sldMasterIdLst>
  <p:sldIdLst>
    <p:sldId id="256" r:id="rId5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2246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70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0F57-157D-4D68-B1AF-B066152E098C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E1C9-E447-44E9-AD13-59F804741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514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0F57-157D-4D68-B1AF-B066152E098C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E1C9-E447-44E9-AD13-59F804741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3330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0F57-157D-4D68-B1AF-B066152E098C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E1C9-E447-44E9-AD13-59F804741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6739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0F57-157D-4D68-B1AF-B066152E098C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E1C9-E447-44E9-AD13-59F804741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769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0F57-157D-4D68-B1AF-B066152E098C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E1C9-E447-44E9-AD13-59F804741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425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0F57-157D-4D68-B1AF-B066152E098C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E1C9-E447-44E9-AD13-59F804741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402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0F57-157D-4D68-B1AF-B066152E098C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E1C9-E447-44E9-AD13-59F804741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884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0F57-157D-4D68-B1AF-B066152E098C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E1C9-E447-44E9-AD13-59F804741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346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0F57-157D-4D68-B1AF-B066152E098C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E1C9-E447-44E9-AD13-59F804741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03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0F57-157D-4D68-B1AF-B066152E098C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E1C9-E447-44E9-AD13-59F804741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562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0F57-157D-4D68-B1AF-B066152E098C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E1C9-E447-44E9-AD13-59F804741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81705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9C8D-CF62-4EC3-AF3D-0D2EDA19A5F7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F2AE-74C6-4180-A5EC-AE0CC96F8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022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9C8D-CF62-4EC3-AF3D-0D2EDA19A5F7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F2AE-74C6-4180-A5EC-AE0CC96F8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9572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9C8D-CF62-4EC3-AF3D-0D2EDA19A5F7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F2AE-74C6-4180-A5EC-AE0CC96F8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8640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9C8D-CF62-4EC3-AF3D-0D2EDA19A5F7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F2AE-74C6-4180-A5EC-AE0CC96F8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9130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9C8D-CF62-4EC3-AF3D-0D2EDA19A5F7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F2AE-74C6-4180-A5EC-AE0CC96F8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513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9C8D-CF62-4EC3-AF3D-0D2EDA19A5F7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F2AE-74C6-4180-A5EC-AE0CC96F8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2625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9C8D-CF62-4EC3-AF3D-0D2EDA19A5F7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F2AE-74C6-4180-A5EC-AE0CC96F8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18724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9C8D-CF62-4EC3-AF3D-0D2EDA19A5F7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F2AE-74C6-4180-A5EC-AE0CC96F8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01710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9C8D-CF62-4EC3-AF3D-0D2EDA19A5F7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F2AE-74C6-4180-A5EC-AE0CC96F8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97771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9C8D-CF62-4EC3-AF3D-0D2EDA19A5F7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F2AE-74C6-4180-A5EC-AE0CC96F8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2226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9C8D-CF62-4EC3-AF3D-0D2EDA19A5F7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F2AE-74C6-4180-A5EC-AE0CC96F8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95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C7FA-7D0A-4736-977F-5562139887FD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C0A-BD2A-444F-8FF8-EC1A2E9A3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22519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C7FA-7D0A-4736-977F-5562139887FD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C0A-BD2A-444F-8FF8-EC1A2E9A3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857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C7FA-7D0A-4736-977F-5562139887FD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C0A-BD2A-444F-8FF8-EC1A2E9A3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0777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C7FA-7D0A-4736-977F-5562139887FD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C0A-BD2A-444F-8FF8-EC1A2E9A3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354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C7FA-7D0A-4736-977F-5562139887FD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C0A-BD2A-444F-8FF8-EC1A2E9A3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55494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C7FA-7D0A-4736-977F-5562139887FD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C0A-BD2A-444F-8FF8-EC1A2E9A3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45592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C7FA-7D0A-4736-977F-5562139887FD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C0A-BD2A-444F-8FF8-EC1A2E9A3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58748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C7FA-7D0A-4736-977F-5562139887FD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C0A-BD2A-444F-8FF8-EC1A2E9A3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93412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C7FA-7D0A-4736-977F-5562139887FD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C0A-BD2A-444F-8FF8-EC1A2E9A3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7606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C7FA-7D0A-4736-977F-5562139887FD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C0A-BD2A-444F-8FF8-EC1A2E9A3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4679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C7FA-7D0A-4736-977F-5562139887FD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C0A-BD2A-444F-8FF8-EC1A2E9A3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75395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C7FA-7D0A-4736-977F-5562139887FD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0C0A-BD2A-444F-8FF8-EC1A2E9A3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9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</a:t>
            </a:r>
            <a:r>
              <a:rPr lang="es-ES" sz="1200" dirty="0" smtClean="0"/>
              <a:t>2016.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0F57-157D-4D68-B1AF-B066152E098C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E1C9-E447-44E9-AD13-59F804741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388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09C8D-CF62-4EC3-AF3D-0D2EDA19A5F7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3F2AE-74C6-4180-A5EC-AE0CC96F8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535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C7FA-7D0A-4736-977F-5562139887FD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0C0A-BD2A-444F-8FF8-EC1A2E9A35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68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factorización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4201126" y="1402677"/>
            <a:ext cx="112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/>
          <p:nvPr/>
        </p:nvCxnSpPr>
        <p:spPr>
          <a:xfrm rot="10800000">
            <a:off x="4467102" y="2133475"/>
            <a:ext cx="1667884" cy="208964"/>
          </a:xfrm>
          <a:prstGeom prst="bentConnector3">
            <a:avLst>
              <a:gd name="adj1" fmla="val -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1186401" y="5435004"/>
            <a:ext cx="1029980" cy="38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factor común por agrupación de términos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3242473" y="5778040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3902121" y="881636"/>
            <a:ext cx="1997064" cy="753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Escribir una expresión algebraica como un producto de dos o más expresiones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5400000">
            <a:off x="4712986" y="469747"/>
            <a:ext cx="7722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4190380" y="508359"/>
            <a:ext cx="112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consiste en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Conector angular 86"/>
          <p:cNvCxnSpPr/>
          <p:nvPr/>
        </p:nvCxnSpPr>
        <p:spPr>
          <a:xfrm rot="5400000">
            <a:off x="4716625" y="768298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 descr="Conector entre nodos" title="conector"/>
          <p:cNvSpPr txBox="1"/>
          <p:nvPr/>
        </p:nvSpPr>
        <p:spPr>
          <a:xfrm>
            <a:off x="4206383" y="1748163"/>
            <a:ext cx="1117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puede realizarse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Conector angular 139"/>
          <p:cNvCxnSpPr/>
          <p:nvPr/>
        </p:nvCxnSpPr>
        <p:spPr>
          <a:xfrm rot="5400000">
            <a:off x="4734337" y="1690190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/>
          <p:nvPr/>
        </p:nvCxnSpPr>
        <p:spPr>
          <a:xfrm rot="5400000">
            <a:off x="4724974" y="2028740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 descr="Conector entre nodos" title="conector"/>
          <p:cNvSpPr txBox="1"/>
          <p:nvPr/>
        </p:nvSpPr>
        <p:spPr>
          <a:xfrm>
            <a:off x="1508792" y="293338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escribiendo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ángulo 150" descr="Nodo de tercer nivel" title="Nodo03"/>
          <p:cNvSpPr/>
          <p:nvPr/>
        </p:nvSpPr>
        <p:spPr>
          <a:xfrm>
            <a:off x="1491402" y="3319667"/>
            <a:ext cx="1138521" cy="5181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expresión como un producto de factores primos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Conector angular 151"/>
          <p:cNvCxnSpPr/>
          <p:nvPr/>
        </p:nvCxnSpPr>
        <p:spPr>
          <a:xfrm rot="5400000">
            <a:off x="2055352" y="2876809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 descr="Nodo de tercer nivel" title="Nodo03"/>
          <p:cNvSpPr/>
          <p:nvPr/>
        </p:nvSpPr>
        <p:spPr>
          <a:xfrm>
            <a:off x="5630700" y="3218814"/>
            <a:ext cx="1192982" cy="8744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polinomio como un producto de expresiones algebraicas, que no poseen factores comunes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Conector angular 92"/>
          <p:cNvCxnSpPr/>
          <p:nvPr/>
        </p:nvCxnSpPr>
        <p:spPr>
          <a:xfrm flipV="1">
            <a:off x="2081971" y="2133475"/>
            <a:ext cx="2441918" cy="195709"/>
          </a:xfrm>
          <a:prstGeom prst="bentConnector3">
            <a:avLst>
              <a:gd name="adj1" fmla="val -5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93"/>
          <p:cNvCxnSpPr/>
          <p:nvPr/>
        </p:nvCxnSpPr>
        <p:spPr>
          <a:xfrm rot="5400000">
            <a:off x="2046438" y="3213686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/>
          <p:cNvCxnSpPr/>
          <p:nvPr/>
        </p:nvCxnSpPr>
        <p:spPr>
          <a:xfrm rot="5400000">
            <a:off x="6189252" y="2813069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 descr="Conector entre nodos" title="conector"/>
          <p:cNvSpPr txBox="1"/>
          <p:nvPr/>
        </p:nvSpPr>
        <p:spPr>
          <a:xfrm>
            <a:off x="5630700" y="2858817"/>
            <a:ext cx="1170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descomponiendo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Conector angular 96"/>
          <p:cNvCxnSpPr/>
          <p:nvPr/>
        </p:nvCxnSpPr>
        <p:spPr>
          <a:xfrm rot="5400000">
            <a:off x="6189250" y="3116269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97" descr="Nodo de segundo nivel" title="Nodo02"/>
          <p:cNvSpPr/>
          <p:nvPr/>
        </p:nvSpPr>
        <p:spPr>
          <a:xfrm>
            <a:off x="1593252" y="2372676"/>
            <a:ext cx="97743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monomios</a:t>
            </a:r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ángulo 98" descr="Nodo de segundo nivel" title="Nodo02"/>
          <p:cNvSpPr/>
          <p:nvPr/>
        </p:nvSpPr>
        <p:spPr>
          <a:xfrm>
            <a:off x="5686326" y="2364393"/>
            <a:ext cx="97743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polinomios</a:t>
            </a:r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CuadroTexto 99" descr="Conector entre nodos" title="conector"/>
          <p:cNvSpPr txBox="1"/>
          <p:nvPr/>
        </p:nvSpPr>
        <p:spPr>
          <a:xfrm>
            <a:off x="5653341" y="4169140"/>
            <a:ext cx="1170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conocen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ángulo 100" descr="Nodo de cuarto nivel&#10;" title="Nodo04"/>
          <p:cNvSpPr/>
          <p:nvPr/>
        </p:nvSpPr>
        <p:spPr>
          <a:xfrm>
            <a:off x="5737126" y="4483879"/>
            <a:ext cx="1063915" cy="3691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diferentes casos de factorización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ángulo 105" descr="Nodo de cuarto nivel&#10;" title="Nodo04"/>
          <p:cNvSpPr/>
          <p:nvPr/>
        </p:nvSpPr>
        <p:spPr>
          <a:xfrm>
            <a:off x="400479" y="5449636"/>
            <a:ext cx="553116" cy="254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factor común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ángulo 106" descr="Nodo de segundo nivel" title="Nodo02"/>
          <p:cNvSpPr/>
          <p:nvPr/>
        </p:nvSpPr>
        <p:spPr>
          <a:xfrm>
            <a:off x="2402849" y="5429628"/>
            <a:ext cx="870727" cy="271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diferencia de cuadrados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ángulo 107" descr="Nodo de segundo nivel" title="Nodo02"/>
          <p:cNvSpPr/>
          <p:nvPr/>
        </p:nvSpPr>
        <p:spPr>
          <a:xfrm>
            <a:off x="3466255" y="5437649"/>
            <a:ext cx="724125" cy="265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trinomios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ángulo 108" descr="Nodo de segundo nivel" title="Nodo02"/>
          <p:cNvSpPr/>
          <p:nvPr/>
        </p:nvSpPr>
        <p:spPr>
          <a:xfrm>
            <a:off x="4734927" y="5438348"/>
            <a:ext cx="726620" cy="256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cubo perfecto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ángulo 109" descr="Nodo de segundo nivel" title="Nodo02"/>
          <p:cNvSpPr/>
          <p:nvPr/>
        </p:nvSpPr>
        <p:spPr>
          <a:xfrm>
            <a:off x="5790125" y="5424040"/>
            <a:ext cx="1033557" cy="295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 o diferencia de cubos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ángulo 110" descr="Nodo de segundo nivel" title="Nodo02"/>
          <p:cNvSpPr/>
          <p:nvPr/>
        </p:nvSpPr>
        <p:spPr>
          <a:xfrm>
            <a:off x="7066962" y="5398768"/>
            <a:ext cx="1011173" cy="461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 o diferencia de potencias de igual base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ángulo 112" descr="Nodo de tercer nivel" title="Nodo03"/>
          <p:cNvSpPr/>
          <p:nvPr/>
        </p:nvSpPr>
        <p:spPr>
          <a:xfrm>
            <a:off x="2158699" y="6221474"/>
            <a:ext cx="1122431" cy="34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rinomio cuadrado perfecto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ángulo 113" descr="Nodo de tercer nivel" title="Nodo03"/>
          <p:cNvSpPr/>
          <p:nvPr/>
        </p:nvSpPr>
        <p:spPr>
          <a:xfrm>
            <a:off x="3457699" y="6220447"/>
            <a:ext cx="888843" cy="418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rinomio por adición y sustracción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ángulo 114" descr="Nodo de tercer nivel" title="Nodo03"/>
          <p:cNvSpPr/>
          <p:nvPr/>
        </p:nvSpPr>
        <p:spPr>
          <a:xfrm>
            <a:off x="4614695" y="6238603"/>
            <a:ext cx="1122431" cy="34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rinomio de la forma 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2n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_tradnl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r>
              <a:rPr lang="es-ES_tradnl" sz="8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 + c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ángulo 115" descr="Nodo de tercer nivel" title="Nodo03"/>
          <p:cNvSpPr/>
          <p:nvPr/>
        </p:nvSpPr>
        <p:spPr>
          <a:xfrm>
            <a:off x="6119626" y="6209891"/>
            <a:ext cx="1132447" cy="351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rinomio de la forma 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s-ES_tradnl" sz="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2n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_tradnl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r>
              <a:rPr lang="es-ES_tradnl" sz="8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 + c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119"/>
          <p:cNvCxnSpPr/>
          <p:nvPr/>
        </p:nvCxnSpPr>
        <p:spPr>
          <a:xfrm rot="5400000">
            <a:off x="6188563" y="4125301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/>
          <p:nvPr/>
        </p:nvCxnSpPr>
        <p:spPr>
          <a:xfrm rot="5400000">
            <a:off x="6189248" y="4384584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 descr="Conector entre nodos" title="conector"/>
          <p:cNvSpPr txBox="1"/>
          <p:nvPr/>
        </p:nvSpPr>
        <p:spPr>
          <a:xfrm>
            <a:off x="5664799" y="4924077"/>
            <a:ext cx="1170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algunos 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Conector angular 122"/>
          <p:cNvCxnSpPr/>
          <p:nvPr/>
        </p:nvCxnSpPr>
        <p:spPr>
          <a:xfrm rot="5400000">
            <a:off x="6188561" y="4897456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/>
          <p:nvPr/>
        </p:nvCxnSpPr>
        <p:spPr>
          <a:xfrm rot="5400000">
            <a:off x="6188559" y="5149547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/>
          <p:nvPr/>
        </p:nvCxnSpPr>
        <p:spPr>
          <a:xfrm rot="5400000">
            <a:off x="1676388" y="5298300"/>
            <a:ext cx="53240" cy="1"/>
          </a:xfrm>
          <a:prstGeom prst="bentConnector3">
            <a:avLst>
              <a:gd name="adj1" fmla="val 3061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/>
          <p:nvPr/>
        </p:nvCxnSpPr>
        <p:spPr>
          <a:xfrm rot="5400000">
            <a:off x="2811592" y="5294577"/>
            <a:ext cx="53240" cy="1"/>
          </a:xfrm>
          <a:prstGeom prst="bentConnector3">
            <a:avLst>
              <a:gd name="adj1" fmla="val 3061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/>
          <p:nvPr/>
        </p:nvCxnSpPr>
        <p:spPr>
          <a:xfrm rot="5400000">
            <a:off x="3777651" y="5296870"/>
            <a:ext cx="53240" cy="1"/>
          </a:xfrm>
          <a:prstGeom prst="bentConnector3">
            <a:avLst>
              <a:gd name="adj1" fmla="val 3061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/>
          <p:nvPr/>
        </p:nvCxnSpPr>
        <p:spPr>
          <a:xfrm rot="5400000">
            <a:off x="6189356" y="5280252"/>
            <a:ext cx="53240" cy="1"/>
          </a:xfrm>
          <a:prstGeom prst="bentConnector3">
            <a:avLst>
              <a:gd name="adj1" fmla="val 3061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/>
          <p:nvPr/>
        </p:nvCxnSpPr>
        <p:spPr>
          <a:xfrm rot="5400000" flipH="1" flipV="1">
            <a:off x="2493071" y="3404010"/>
            <a:ext cx="155237" cy="38959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/>
          <p:nvPr/>
        </p:nvCxnSpPr>
        <p:spPr>
          <a:xfrm rot="5400000">
            <a:off x="3778465" y="5750232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152"/>
          <p:cNvCxnSpPr/>
          <p:nvPr/>
        </p:nvCxnSpPr>
        <p:spPr>
          <a:xfrm rot="5400000">
            <a:off x="3777650" y="6000727"/>
            <a:ext cx="53240" cy="1"/>
          </a:xfrm>
          <a:prstGeom prst="bentConnector3">
            <a:avLst>
              <a:gd name="adj1" fmla="val 4747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/>
          <p:nvPr/>
        </p:nvCxnSpPr>
        <p:spPr>
          <a:xfrm rot="10800000">
            <a:off x="4518691" y="5272537"/>
            <a:ext cx="3072771" cy="124439"/>
          </a:xfrm>
          <a:prstGeom prst="bentConnector3">
            <a:avLst>
              <a:gd name="adj1" fmla="val -2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angular 157"/>
          <p:cNvCxnSpPr/>
          <p:nvPr/>
        </p:nvCxnSpPr>
        <p:spPr>
          <a:xfrm rot="5400000">
            <a:off x="5030063" y="5292445"/>
            <a:ext cx="53240" cy="1"/>
          </a:xfrm>
          <a:prstGeom prst="bentConnector3">
            <a:avLst>
              <a:gd name="adj1" fmla="val 3061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/>
          <p:nvPr/>
        </p:nvCxnSpPr>
        <p:spPr>
          <a:xfrm rot="10800000">
            <a:off x="3776422" y="6074841"/>
            <a:ext cx="3072771" cy="124439"/>
          </a:xfrm>
          <a:prstGeom prst="bentConnector3">
            <a:avLst>
              <a:gd name="adj1" fmla="val -2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/>
          <p:nvPr/>
        </p:nvCxnSpPr>
        <p:spPr>
          <a:xfrm flipV="1">
            <a:off x="2749470" y="6073382"/>
            <a:ext cx="1048212" cy="151445"/>
          </a:xfrm>
          <a:prstGeom prst="bentConnector3">
            <a:avLst>
              <a:gd name="adj1" fmla="val 2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/>
          <p:nvPr/>
        </p:nvCxnSpPr>
        <p:spPr>
          <a:xfrm rot="5400000">
            <a:off x="5149289" y="6112040"/>
            <a:ext cx="53240" cy="1"/>
          </a:xfrm>
          <a:prstGeom prst="bentConnector3">
            <a:avLst>
              <a:gd name="adj1" fmla="val 3061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5061</TotalTime>
  <Words>112</Words>
  <Application>Microsoft Office PowerPoint</Application>
  <PresentationFormat>Carta (216 x 279 mm)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1_Diseño personalizado</vt:lpstr>
      <vt:lpstr>2_Diseño personalizado</vt:lpstr>
      <vt:lpstr>Diseño personalizado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Lzambrano</cp:lastModifiedBy>
  <cp:revision>54</cp:revision>
  <cp:lastPrinted>2015-06-25T22:36:16Z</cp:lastPrinted>
  <dcterms:created xsi:type="dcterms:W3CDTF">2015-05-14T14:12:36Z</dcterms:created>
  <dcterms:modified xsi:type="dcterms:W3CDTF">2016-01-22T22:45:52Z</dcterms:modified>
</cp:coreProperties>
</file>