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93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27/01/2016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POLÍGONOS Y CIRCUNFERENCIA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277" idx="0"/>
          </p:cNvCxnSpPr>
          <p:nvPr/>
        </p:nvCxnSpPr>
        <p:spPr>
          <a:xfrm rot="5400000">
            <a:off x="3384148" y="-698829"/>
            <a:ext cx="237485" cy="249741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r 216"/>
          <p:cNvCxnSpPr>
            <a:stCxn id="4" idx="2"/>
            <a:endCxn id="116" idx="0"/>
          </p:cNvCxnSpPr>
          <p:nvPr/>
        </p:nvCxnSpPr>
        <p:spPr>
          <a:xfrm rot="16200000" flipH="1">
            <a:off x="5679794" y="-497061"/>
            <a:ext cx="237485" cy="2093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215" descr="Nodo de primer nivel"/>
          <p:cNvSpPr/>
          <p:nvPr/>
        </p:nvSpPr>
        <p:spPr>
          <a:xfrm>
            <a:off x="6084623" y="668621"/>
            <a:ext cx="152170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Circunferencia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219" descr="Nodo de segundo nivel"/>
          <p:cNvSpPr/>
          <p:nvPr/>
        </p:nvSpPr>
        <p:spPr>
          <a:xfrm>
            <a:off x="5528433" y="2056409"/>
            <a:ext cx="1124746" cy="8537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untos del plano que equidistan de un punto llamado centro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220"/>
          <p:cNvCxnSpPr>
            <a:stCxn id="116" idx="2"/>
            <a:endCxn id="187" idx="0"/>
          </p:cNvCxnSpPr>
          <p:nvPr/>
        </p:nvCxnSpPr>
        <p:spPr>
          <a:xfrm rot="5400000">
            <a:off x="6257894" y="942422"/>
            <a:ext cx="421600" cy="7535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221" descr="Conector entre nodos"/>
          <p:cNvSpPr txBox="1"/>
          <p:nvPr/>
        </p:nvSpPr>
        <p:spPr>
          <a:xfrm>
            <a:off x="5531400" y="298684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255" descr="Nodo de tercer nivel"/>
          <p:cNvSpPr/>
          <p:nvPr/>
        </p:nvSpPr>
        <p:spPr>
          <a:xfrm>
            <a:off x="5520911" y="3335868"/>
            <a:ext cx="1141891" cy="9166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iámetro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uerda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emicircunferencia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Conector angular 259"/>
          <p:cNvCxnSpPr>
            <a:stCxn id="121" idx="2"/>
            <a:endCxn id="123" idx="0"/>
          </p:cNvCxnSpPr>
          <p:nvPr/>
        </p:nvCxnSpPr>
        <p:spPr>
          <a:xfrm rot="16200000" flipH="1">
            <a:off x="6031829" y="3275839"/>
            <a:ext cx="118187" cy="18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279" descr="Nodo de segundo nivel"/>
          <p:cNvSpPr/>
          <p:nvPr/>
        </p:nvSpPr>
        <p:spPr>
          <a:xfrm>
            <a:off x="7153576" y="205012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osiciones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elativas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adroTexto 281" descr="Conector entre nodos"/>
          <p:cNvSpPr txBox="1"/>
          <p:nvPr/>
        </p:nvSpPr>
        <p:spPr>
          <a:xfrm>
            <a:off x="7153576" y="2588043"/>
            <a:ext cx="111903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Conector angular 282"/>
          <p:cNvCxnSpPr>
            <a:stCxn id="148" idx="2"/>
            <a:endCxn id="150" idx="0"/>
          </p:cNvCxnSpPr>
          <p:nvPr/>
        </p:nvCxnSpPr>
        <p:spPr>
          <a:xfrm rot="5400000">
            <a:off x="7624298" y="2496392"/>
            <a:ext cx="180446" cy="2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283" descr="Nodo de tercer nivel"/>
          <p:cNvSpPr/>
          <p:nvPr/>
        </p:nvSpPr>
        <p:spPr>
          <a:xfrm>
            <a:off x="6801414" y="3334492"/>
            <a:ext cx="911679" cy="5373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ecta y circunferencia</a:t>
            </a:r>
          </a:p>
        </p:txBody>
      </p:sp>
      <p:cxnSp>
        <p:nvCxnSpPr>
          <p:cNvPr id="156" name="Conector angular 287"/>
          <p:cNvCxnSpPr>
            <a:stCxn id="150" idx="2"/>
            <a:endCxn id="152" idx="0"/>
          </p:cNvCxnSpPr>
          <p:nvPr/>
        </p:nvCxnSpPr>
        <p:spPr>
          <a:xfrm rot="5400000">
            <a:off x="7227368" y="2848766"/>
            <a:ext cx="515613" cy="4558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281" descr="Conector entre nodos"/>
          <p:cNvSpPr txBox="1"/>
          <p:nvPr/>
        </p:nvSpPr>
        <p:spPr>
          <a:xfrm>
            <a:off x="5681014" y="1530003"/>
            <a:ext cx="821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CuadroTexto 281" descr="Conector entre nodos"/>
          <p:cNvSpPr txBox="1"/>
          <p:nvPr/>
        </p:nvSpPr>
        <p:spPr>
          <a:xfrm>
            <a:off x="7155436" y="152982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analizan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Conector angular 291"/>
          <p:cNvCxnSpPr>
            <a:stCxn id="188" idx="2"/>
            <a:endCxn id="148" idx="0"/>
          </p:cNvCxnSpPr>
          <p:nvPr/>
        </p:nvCxnSpPr>
        <p:spPr>
          <a:xfrm rot="16200000" flipH="1">
            <a:off x="7570254" y="1904428"/>
            <a:ext cx="289465" cy="19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r 291"/>
          <p:cNvCxnSpPr>
            <a:stCxn id="116" idx="2"/>
            <a:endCxn id="188" idx="0"/>
          </p:cNvCxnSpPr>
          <p:nvPr/>
        </p:nvCxnSpPr>
        <p:spPr>
          <a:xfrm rot="16200000" flipH="1">
            <a:off x="7069039" y="884839"/>
            <a:ext cx="421420" cy="8685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ángulo 215" descr="Nodo de primer nivel"/>
          <p:cNvSpPr/>
          <p:nvPr/>
        </p:nvSpPr>
        <p:spPr>
          <a:xfrm>
            <a:off x="1691810" y="66862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Polígono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Rectángulo 219" descr="Nodo de segundo nivel"/>
          <p:cNvSpPr/>
          <p:nvPr/>
        </p:nvSpPr>
        <p:spPr>
          <a:xfrm>
            <a:off x="463322" y="2062625"/>
            <a:ext cx="1023924" cy="6159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igura cerrada  formada por segmentos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4" name="Conector angular 220"/>
          <p:cNvCxnSpPr>
            <a:stCxn id="277" idx="2"/>
            <a:endCxn id="300" idx="0"/>
          </p:cNvCxnSpPr>
          <p:nvPr/>
        </p:nvCxnSpPr>
        <p:spPr>
          <a:xfrm rot="5400000">
            <a:off x="1399207" y="643363"/>
            <a:ext cx="389936" cy="13200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CuadroTexto 221" descr="Conector entre nodos"/>
          <p:cNvSpPr txBox="1"/>
          <p:nvPr/>
        </p:nvSpPr>
        <p:spPr>
          <a:xfrm>
            <a:off x="463321" y="2900463"/>
            <a:ext cx="1022767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6" name="Conector angular 222"/>
          <p:cNvCxnSpPr>
            <a:stCxn id="279" idx="2"/>
            <a:endCxn id="295" idx="0"/>
          </p:cNvCxnSpPr>
          <p:nvPr/>
        </p:nvCxnSpPr>
        <p:spPr>
          <a:xfrm rot="5400000">
            <a:off x="864034" y="2789213"/>
            <a:ext cx="221922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ángulo 255" descr="Nodo de tercer nivel"/>
          <p:cNvSpPr/>
          <p:nvPr/>
        </p:nvSpPr>
        <p:spPr>
          <a:xfrm>
            <a:off x="464272" y="3316558"/>
            <a:ext cx="1021817" cy="934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értices</a:t>
            </a:r>
          </a:p>
          <a:p>
            <a:pPr algn="ctr"/>
            <a:r>
              <a:rPr lang="is-I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ngulos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iagonal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potema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8" name="Conector angular 259"/>
          <p:cNvCxnSpPr>
            <a:stCxn id="295" idx="2"/>
            <a:endCxn id="297" idx="0"/>
          </p:cNvCxnSpPr>
          <p:nvPr/>
        </p:nvCxnSpPr>
        <p:spPr>
          <a:xfrm rot="16200000" flipH="1">
            <a:off x="882314" y="3223690"/>
            <a:ext cx="185259" cy="4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ángulo 279" descr="Nodo de segundo nivel"/>
          <p:cNvSpPr/>
          <p:nvPr/>
        </p:nvSpPr>
        <p:spPr>
          <a:xfrm>
            <a:off x="1679094" y="2056409"/>
            <a:ext cx="1124746" cy="62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 de lados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CuadroTexto 281" descr="Conector entre nodos"/>
          <p:cNvSpPr txBox="1"/>
          <p:nvPr/>
        </p:nvSpPr>
        <p:spPr>
          <a:xfrm>
            <a:off x="1682004" y="291838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7" name="Conector angular 282"/>
          <p:cNvCxnSpPr>
            <a:stCxn id="325" idx="2"/>
            <a:endCxn id="326" idx="0"/>
          </p:cNvCxnSpPr>
          <p:nvPr/>
        </p:nvCxnSpPr>
        <p:spPr>
          <a:xfrm rot="5400000">
            <a:off x="2122395" y="2799309"/>
            <a:ext cx="237269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ángulo 283" descr="Nodo de tercer nivel"/>
          <p:cNvSpPr/>
          <p:nvPr/>
        </p:nvSpPr>
        <p:spPr>
          <a:xfrm>
            <a:off x="1680252" y="3299762"/>
            <a:ext cx="1122431" cy="13551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riángulo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uadrilátero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entágono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Hexágono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heptágono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ctágono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olígono de “n” lados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" name="Conector angular 287"/>
          <p:cNvCxnSpPr>
            <a:stCxn id="326" idx="2"/>
            <a:endCxn id="328" idx="0"/>
          </p:cNvCxnSpPr>
          <p:nvPr/>
        </p:nvCxnSpPr>
        <p:spPr>
          <a:xfrm rot="16200000" flipH="1">
            <a:off x="2165757" y="3224051"/>
            <a:ext cx="150544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CuadroTexto 281" descr="Conector entre nodos"/>
          <p:cNvSpPr txBox="1"/>
          <p:nvPr/>
        </p:nvSpPr>
        <p:spPr>
          <a:xfrm>
            <a:off x="523267" y="1498339"/>
            <a:ext cx="821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CuadroTexto 281" descr="Conector entre nodos"/>
          <p:cNvSpPr txBox="1"/>
          <p:nvPr/>
        </p:nvSpPr>
        <p:spPr>
          <a:xfrm>
            <a:off x="2938945" y="149767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clasifica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 angular 335"/>
          <p:cNvCxnSpPr>
            <a:stCxn id="277" idx="2"/>
            <a:endCxn id="301" idx="0"/>
          </p:cNvCxnSpPr>
          <p:nvPr/>
        </p:nvCxnSpPr>
        <p:spPr>
          <a:xfrm rot="16200000" flipH="1">
            <a:off x="2681221" y="681364"/>
            <a:ext cx="389273" cy="12433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ángulo 279" descr="Nodo de segundo nivel"/>
          <p:cNvSpPr/>
          <p:nvPr/>
        </p:nvSpPr>
        <p:spPr>
          <a:xfrm>
            <a:off x="2945754" y="2048229"/>
            <a:ext cx="1124746" cy="62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CuadroTexto 281" descr="Conector entre nodos"/>
          <p:cNvSpPr txBox="1"/>
          <p:nvPr/>
        </p:nvSpPr>
        <p:spPr>
          <a:xfrm>
            <a:off x="2948664" y="291020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Conector angular 282"/>
          <p:cNvCxnSpPr>
            <a:stCxn id="303" idx="2"/>
            <a:endCxn id="304" idx="0"/>
          </p:cNvCxnSpPr>
          <p:nvPr/>
        </p:nvCxnSpPr>
        <p:spPr>
          <a:xfrm rot="5400000">
            <a:off x="3389055" y="2791129"/>
            <a:ext cx="237269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ángulo 283" descr="Nodo de tercer nivel"/>
          <p:cNvSpPr/>
          <p:nvPr/>
        </p:nvSpPr>
        <p:spPr>
          <a:xfrm>
            <a:off x="2946912" y="3310897"/>
            <a:ext cx="1122431" cy="9416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óncavo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onvexo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7" name="Conector angular 287"/>
          <p:cNvCxnSpPr>
            <a:stCxn id="304" idx="2"/>
            <a:endCxn id="306" idx="0"/>
          </p:cNvCxnSpPr>
          <p:nvPr/>
        </p:nvCxnSpPr>
        <p:spPr>
          <a:xfrm rot="16200000" flipH="1">
            <a:off x="3422760" y="3225528"/>
            <a:ext cx="16985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ángulo 279" descr="Nodo de segundo nivel"/>
          <p:cNvSpPr/>
          <p:nvPr/>
        </p:nvSpPr>
        <p:spPr>
          <a:xfrm>
            <a:off x="4187192" y="2056409"/>
            <a:ext cx="1124746" cy="62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edida de lados y ángulos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CuadroTexto 281" descr="Conector entre nodos"/>
          <p:cNvSpPr txBox="1"/>
          <p:nvPr/>
        </p:nvSpPr>
        <p:spPr>
          <a:xfrm>
            <a:off x="4190102" y="291838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2" name="Conector angular 282"/>
          <p:cNvCxnSpPr>
            <a:stCxn id="320" idx="2"/>
            <a:endCxn id="321" idx="0"/>
          </p:cNvCxnSpPr>
          <p:nvPr/>
        </p:nvCxnSpPr>
        <p:spPr>
          <a:xfrm rot="5400000">
            <a:off x="4630493" y="2799309"/>
            <a:ext cx="237269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ángulo 283" descr="Nodo de tercer nivel"/>
          <p:cNvSpPr/>
          <p:nvPr/>
        </p:nvSpPr>
        <p:spPr>
          <a:xfrm>
            <a:off x="4188350" y="3319077"/>
            <a:ext cx="1122431" cy="9318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quilátero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quiángulo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egular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rregular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4" name="Conector angular 287"/>
          <p:cNvCxnSpPr>
            <a:stCxn id="321" idx="2"/>
            <a:endCxn id="323" idx="0"/>
          </p:cNvCxnSpPr>
          <p:nvPr/>
        </p:nvCxnSpPr>
        <p:spPr>
          <a:xfrm rot="16200000" flipH="1">
            <a:off x="4664198" y="3233708"/>
            <a:ext cx="16985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angular 291"/>
          <p:cNvCxnSpPr>
            <a:stCxn id="301" idx="2"/>
            <a:endCxn id="325" idx="0"/>
          </p:cNvCxnSpPr>
          <p:nvPr/>
        </p:nvCxnSpPr>
        <p:spPr>
          <a:xfrm rot="5400000">
            <a:off x="2705552" y="1264428"/>
            <a:ext cx="327897" cy="12560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291"/>
          <p:cNvCxnSpPr>
            <a:stCxn id="301" idx="2"/>
          </p:cNvCxnSpPr>
          <p:nvPr/>
        </p:nvCxnSpPr>
        <p:spPr>
          <a:xfrm rot="16200000" flipH="1">
            <a:off x="3371950" y="1854093"/>
            <a:ext cx="319055" cy="67891"/>
          </a:xfrm>
          <a:prstGeom prst="bentConnector3">
            <a:avLst>
              <a:gd name="adj1" fmla="val 993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291"/>
          <p:cNvCxnSpPr>
            <a:stCxn id="301" idx="2"/>
            <a:endCxn id="320" idx="0"/>
          </p:cNvCxnSpPr>
          <p:nvPr/>
        </p:nvCxnSpPr>
        <p:spPr>
          <a:xfrm rot="16200000" flipH="1">
            <a:off x="3959600" y="1266443"/>
            <a:ext cx="327897" cy="12520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283" descr="Nodo de tercer nivel"/>
          <p:cNvSpPr/>
          <p:nvPr/>
        </p:nvSpPr>
        <p:spPr>
          <a:xfrm>
            <a:off x="7875266" y="3332654"/>
            <a:ext cx="994414" cy="5356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circunferencias 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ángulo 64" descr="Nodo de cuarto nivel&#10;"/>
          <p:cNvSpPr/>
          <p:nvPr/>
        </p:nvSpPr>
        <p:spPr>
          <a:xfrm>
            <a:off x="6801414" y="4463759"/>
            <a:ext cx="911679" cy="682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tangentes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exteriores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secantes</a:t>
            </a:r>
          </a:p>
        </p:txBody>
      </p:sp>
      <p:sp>
        <p:nvSpPr>
          <p:cNvPr id="66" name="CuadroTexto 65" descr="Conector entre nodos"/>
          <p:cNvSpPr txBox="1"/>
          <p:nvPr/>
        </p:nvSpPr>
        <p:spPr>
          <a:xfrm>
            <a:off x="6735434" y="405487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Conector angular 66"/>
          <p:cNvCxnSpPr>
            <a:stCxn id="66" idx="2"/>
            <a:endCxn id="65" idx="0"/>
          </p:cNvCxnSpPr>
          <p:nvPr/>
        </p:nvCxnSpPr>
        <p:spPr>
          <a:xfrm rot="5400000">
            <a:off x="7186613" y="4356350"/>
            <a:ext cx="178051" cy="36767"/>
          </a:xfrm>
          <a:prstGeom prst="bentConnector3">
            <a:avLst>
              <a:gd name="adj1" fmla="val 992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16200000" flipH="1">
            <a:off x="7226601" y="4039862"/>
            <a:ext cx="152651" cy="876"/>
          </a:xfrm>
          <a:prstGeom prst="bentConnector3">
            <a:avLst>
              <a:gd name="adj1" fmla="val -617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 descr="Conector entre nodos"/>
          <p:cNvSpPr txBox="1"/>
          <p:nvPr/>
        </p:nvSpPr>
        <p:spPr>
          <a:xfrm>
            <a:off x="7861539" y="402100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Conector angular 71"/>
          <p:cNvCxnSpPr>
            <a:stCxn id="71" idx="2"/>
            <a:endCxn id="74" idx="0"/>
          </p:cNvCxnSpPr>
          <p:nvPr/>
        </p:nvCxnSpPr>
        <p:spPr>
          <a:xfrm rot="5400000">
            <a:off x="8302530" y="4346162"/>
            <a:ext cx="211925" cy="23269"/>
          </a:xfrm>
          <a:prstGeom prst="bentConnector3">
            <a:avLst>
              <a:gd name="adj1" fmla="val 994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72"/>
          <p:cNvCxnSpPr/>
          <p:nvPr/>
        </p:nvCxnSpPr>
        <p:spPr>
          <a:xfrm rot="16200000" flipH="1">
            <a:off x="8352706" y="4005988"/>
            <a:ext cx="152651" cy="876"/>
          </a:xfrm>
          <a:prstGeom prst="bentConnector3">
            <a:avLst>
              <a:gd name="adj1" fmla="val -318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 descr="Nodo de cuarto nivel&#10;"/>
          <p:cNvSpPr/>
          <p:nvPr/>
        </p:nvSpPr>
        <p:spPr>
          <a:xfrm>
            <a:off x="7924034" y="4463759"/>
            <a:ext cx="945646" cy="682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angentes exteriores secantes concéntricas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 angular 287"/>
          <p:cNvCxnSpPr>
            <a:stCxn id="330" idx="0"/>
            <a:endCxn id="150" idx="2"/>
          </p:cNvCxnSpPr>
          <p:nvPr/>
        </p:nvCxnSpPr>
        <p:spPr>
          <a:xfrm rot="16200000" flipV="1">
            <a:off x="7785896" y="2746077"/>
            <a:ext cx="513775" cy="659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220"/>
          <p:cNvCxnSpPr>
            <a:stCxn id="300" idx="2"/>
            <a:endCxn id="279" idx="0"/>
          </p:cNvCxnSpPr>
          <p:nvPr/>
        </p:nvCxnSpPr>
        <p:spPr>
          <a:xfrm rot="16200000" flipH="1">
            <a:off x="787998" y="1875339"/>
            <a:ext cx="333454" cy="41118"/>
          </a:xfrm>
          <a:prstGeom prst="bentConnector3">
            <a:avLst>
              <a:gd name="adj1" fmla="val 9970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220"/>
          <p:cNvCxnSpPr>
            <a:stCxn id="119" idx="0"/>
            <a:endCxn id="187" idx="2"/>
          </p:cNvCxnSpPr>
          <p:nvPr/>
        </p:nvCxnSpPr>
        <p:spPr>
          <a:xfrm rot="5400000" flipH="1" flipV="1">
            <a:off x="5943572" y="1908069"/>
            <a:ext cx="295574" cy="11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259"/>
          <p:cNvCxnSpPr>
            <a:stCxn id="119" idx="2"/>
            <a:endCxn id="121" idx="0"/>
          </p:cNvCxnSpPr>
          <p:nvPr/>
        </p:nvCxnSpPr>
        <p:spPr>
          <a:xfrm rot="5400000">
            <a:off x="6052076" y="2948115"/>
            <a:ext cx="76642" cy="8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</TotalTime>
  <Words>89</Words>
  <Application>Microsoft Office PowerPoint</Application>
  <PresentationFormat>Carta (216 x 279 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61</cp:revision>
  <cp:lastPrinted>2016-01-27T19:20:59Z</cp:lastPrinted>
  <dcterms:created xsi:type="dcterms:W3CDTF">2015-05-14T14:12:36Z</dcterms:created>
  <dcterms:modified xsi:type="dcterms:W3CDTF">2016-01-27T19:22:19Z</dcterms:modified>
</cp:coreProperties>
</file>