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08/01/2016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278861" y="1710405"/>
            <a:ext cx="3121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© Editorial Planeta Colombiana S.A., 2016.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Métodos de razonamiento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1478031" y="1678808"/>
            <a:ext cx="956790" cy="4959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Inductivo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>
            <a:stCxn id="4" idx="2"/>
            <a:endCxn id="130" idx="0"/>
          </p:cNvCxnSpPr>
          <p:nvPr/>
        </p:nvCxnSpPr>
        <p:spPr>
          <a:xfrm rot="5400000">
            <a:off x="2942357" y="-1133350"/>
            <a:ext cx="244755" cy="337372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1394567" y="259112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parte de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5400000">
            <a:off x="1747925" y="2382618"/>
            <a:ext cx="416361" cy="6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1487185" y="3134031"/>
            <a:ext cx="935109" cy="77294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particular a lo general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5400000">
            <a:off x="1799223" y="2977470"/>
            <a:ext cx="312079" cy="10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 descr="Conector entre nodos" title="conector"/>
          <p:cNvSpPr txBox="1"/>
          <p:nvPr/>
        </p:nvSpPr>
        <p:spPr>
          <a:xfrm>
            <a:off x="816655" y="67589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 ser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de tipo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angular 131"/>
          <p:cNvCxnSpPr>
            <a:stCxn id="130" idx="2"/>
            <a:endCxn id="5" idx="0"/>
          </p:cNvCxnSpPr>
          <p:nvPr/>
        </p:nvCxnSpPr>
        <p:spPr>
          <a:xfrm rot="16200000" flipH="1">
            <a:off x="1281106" y="1003487"/>
            <a:ext cx="772085" cy="57855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ángulo 215" descr="Nodo de primer nivel" title="Nodo01"/>
          <p:cNvSpPr/>
          <p:nvPr/>
        </p:nvSpPr>
        <p:spPr>
          <a:xfrm>
            <a:off x="4311501" y="1675130"/>
            <a:ext cx="1124746" cy="4845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Ángulos y rectas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7" name="Conector angular 216"/>
          <p:cNvCxnSpPr>
            <a:stCxn id="4" idx="2"/>
            <a:endCxn id="274" idx="0"/>
          </p:cNvCxnSpPr>
          <p:nvPr/>
        </p:nvCxnSpPr>
        <p:spPr>
          <a:xfrm rot="16200000" flipH="1">
            <a:off x="5317496" y="-134764"/>
            <a:ext cx="264436" cy="139623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CuadroTexto 217" descr="Conector entre nodos" title="conector"/>
          <p:cNvSpPr txBox="1"/>
          <p:nvPr/>
        </p:nvSpPr>
        <p:spPr>
          <a:xfrm>
            <a:off x="4311501" y="2511030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9" name="Conector angular 218"/>
          <p:cNvCxnSpPr>
            <a:stCxn id="216" idx="2"/>
            <a:endCxn id="218" idx="0"/>
          </p:cNvCxnSpPr>
          <p:nvPr/>
        </p:nvCxnSpPr>
        <p:spPr>
          <a:xfrm rot="5400000">
            <a:off x="4697608" y="2334764"/>
            <a:ext cx="351376" cy="11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ángulo 219" descr="Nodo de segundo nivel" title="Nodo02"/>
          <p:cNvSpPr/>
          <p:nvPr/>
        </p:nvSpPr>
        <p:spPr>
          <a:xfrm>
            <a:off x="3747435" y="3114367"/>
            <a:ext cx="1141739" cy="77522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ángulos entre rectas perpendiculares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ector angular 220"/>
          <p:cNvCxnSpPr>
            <a:stCxn id="218" idx="2"/>
            <a:endCxn id="220" idx="0"/>
          </p:cNvCxnSpPr>
          <p:nvPr/>
        </p:nvCxnSpPr>
        <p:spPr>
          <a:xfrm rot="5400000">
            <a:off x="4409259" y="2650908"/>
            <a:ext cx="372505" cy="5544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uadroTexto 273" descr="Conector entre nodos" title="conector"/>
          <p:cNvSpPr txBox="1"/>
          <p:nvPr/>
        </p:nvSpPr>
        <p:spPr>
          <a:xfrm>
            <a:off x="5586616" y="695572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 estudiar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Conector angular 274"/>
          <p:cNvCxnSpPr>
            <a:stCxn id="274" idx="2"/>
            <a:endCxn id="216" idx="0"/>
          </p:cNvCxnSpPr>
          <p:nvPr/>
        </p:nvCxnSpPr>
        <p:spPr>
          <a:xfrm rot="5400000">
            <a:off x="5136490" y="663788"/>
            <a:ext cx="748726" cy="12739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ángulo 279" descr="Nodo de segundo nivel" title="Nodo02"/>
          <p:cNvSpPr/>
          <p:nvPr/>
        </p:nvSpPr>
        <p:spPr>
          <a:xfrm>
            <a:off x="4952251" y="3118216"/>
            <a:ext cx="960247" cy="8012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ángulos entre rectas paralelas y una transversal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1" name="Conector angular 280"/>
          <p:cNvCxnSpPr>
            <a:stCxn id="218" idx="2"/>
            <a:endCxn id="280" idx="0"/>
          </p:cNvCxnSpPr>
          <p:nvPr/>
        </p:nvCxnSpPr>
        <p:spPr>
          <a:xfrm rot="16200000" flipH="1">
            <a:off x="4964369" y="2650210"/>
            <a:ext cx="376354" cy="5596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2518670" y="1693237"/>
            <a:ext cx="1442931" cy="468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Demostraciones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Conector angular 335"/>
          <p:cNvCxnSpPr>
            <a:stCxn id="4" idx="2"/>
            <a:endCxn id="361" idx="0"/>
          </p:cNvCxnSpPr>
          <p:nvPr/>
        </p:nvCxnSpPr>
        <p:spPr>
          <a:xfrm rot="5400000">
            <a:off x="3866457" y="-196556"/>
            <a:ext cx="257449" cy="151283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2702600" y="2555876"/>
            <a:ext cx="1081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a través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3044582" y="2357047"/>
            <a:ext cx="394383" cy="327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2825615" y="3117525"/>
            <a:ext cx="843969" cy="7894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hipótesis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tesis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0" name="Conector angular 339"/>
          <p:cNvCxnSpPr>
            <a:stCxn id="337" idx="2"/>
            <a:endCxn id="339" idx="0"/>
          </p:cNvCxnSpPr>
          <p:nvPr/>
        </p:nvCxnSpPr>
        <p:spPr>
          <a:xfrm rot="16200000" flipH="1">
            <a:off x="3080097" y="2950021"/>
            <a:ext cx="330817" cy="41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2693829" y="4228440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pueden ser de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2" name="Conector angular 341"/>
          <p:cNvCxnSpPr>
            <a:stCxn id="339" idx="2"/>
            <a:endCxn id="341" idx="0"/>
          </p:cNvCxnSpPr>
          <p:nvPr/>
        </p:nvCxnSpPr>
        <p:spPr>
          <a:xfrm rot="16200000" flipH="1">
            <a:off x="3089277" y="4065300"/>
            <a:ext cx="321463" cy="481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2567268" y="4908113"/>
            <a:ext cx="627130" cy="5061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7" name="Conector angular 346"/>
          <p:cNvCxnSpPr>
            <a:stCxn id="341" idx="2"/>
            <a:endCxn id="343" idx="0"/>
          </p:cNvCxnSpPr>
          <p:nvPr/>
        </p:nvCxnSpPr>
        <p:spPr>
          <a:xfrm rot="5400000">
            <a:off x="2842207" y="4497903"/>
            <a:ext cx="448837" cy="3715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CuadroTexto 360" descr="Conector entre nodos" title="conector"/>
          <p:cNvSpPr txBox="1"/>
          <p:nvPr/>
        </p:nvSpPr>
        <p:spPr>
          <a:xfrm>
            <a:off x="2677548" y="688585"/>
            <a:ext cx="11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se usan para hacer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2" name="Conector angular 361"/>
          <p:cNvCxnSpPr>
            <a:stCxn id="361" idx="2"/>
            <a:endCxn id="335" idx="0"/>
          </p:cNvCxnSpPr>
          <p:nvPr/>
        </p:nvCxnSpPr>
        <p:spPr>
          <a:xfrm rot="16200000" flipH="1">
            <a:off x="2921790" y="1374891"/>
            <a:ext cx="635320" cy="13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137" descr="Nodo de primer nivel" title="Nodo01"/>
          <p:cNvSpPr/>
          <p:nvPr/>
        </p:nvSpPr>
        <p:spPr>
          <a:xfrm>
            <a:off x="387639" y="1687655"/>
            <a:ext cx="946734" cy="487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ductivo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CuadroTexto 138" descr="Conector entre nodos" title="conector"/>
          <p:cNvSpPr txBox="1"/>
          <p:nvPr/>
        </p:nvSpPr>
        <p:spPr>
          <a:xfrm>
            <a:off x="300780" y="2577824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parte de</a:t>
            </a:r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Conector angular 139"/>
          <p:cNvCxnSpPr>
            <a:stCxn id="138" idx="2"/>
            <a:endCxn id="139" idx="0"/>
          </p:cNvCxnSpPr>
          <p:nvPr/>
        </p:nvCxnSpPr>
        <p:spPr>
          <a:xfrm rot="16200000" flipH="1">
            <a:off x="659968" y="2375796"/>
            <a:ext cx="403066" cy="9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ángulo 140" descr="Nodo de segundo nivel" title="Nodo02"/>
          <p:cNvSpPr/>
          <p:nvPr/>
        </p:nvSpPr>
        <p:spPr>
          <a:xfrm>
            <a:off x="393736" y="3115999"/>
            <a:ext cx="940637" cy="76106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a lo particular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2" name="Conector angular 141"/>
          <p:cNvCxnSpPr>
            <a:stCxn id="139" idx="2"/>
            <a:endCxn id="141" idx="0"/>
          </p:cNvCxnSpPr>
          <p:nvPr/>
        </p:nvCxnSpPr>
        <p:spPr>
          <a:xfrm rot="16200000" flipH="1">
            <a:off x="709354" y="2961297"/>
            <a:ext cx="307343" cy="205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143"/>
          <p:cNvCxnSpPr>
            <a:stCxn id="130" idx="2"/>
            <a:endCxn id="138" idx="0"/>
          </p:cNvCxnSpPr>
          <p:nvPr/>
        </p:nvCxnSpPr>
        <p:spPr>
          <a:xfrm rot="5400000">
            <a:off x="728973" y="1038757"/>
            <a:ext cx="780932" cy="5168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152" descr="Nodo de tercer nivel" title="Nodo03"/>
          <p:cNvSpPr/>
          <p:nvPr/>
        </p:nvSpPr>
        <p:spPr>
          <a:xfrm>
            <a:off x="3269082" y="4908114"/>
            <a:ext cx="719360" cy="50521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indirecto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Conector angular 153"/>
          <p:cNvCxnSpPr>
            <a:stCxn id="341" idx="2"/>
            <a:endCxn id="153" idx="0"/>
          </p:cNvCxnSpPr>
          <p:nvPr/>
        </p:nvCxnSpPr>
        <p:spPr>
          <a:xfrm rot="16200000" flipH="1">
            <a:off x="3216170" y="4495522"/>
            <a:ext cx="448838" cy="3763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154" descr="Nodo de tercer nivel" title="Nodo03"/>
          <p:cNvSpPr/>
          <p:nvPr/>
        </p:nvSpPr>
        <p:spPr>
          <a:xfrm>
            <a:off x="4048175" y="4915953"/>
            <a:ext cx="703422" cy="509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contra ejemplo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Conector angular 155"/>
          <p:cNvCxnSpPr>
            <a:stCxn id="341" idx="2"/>
            <a:endCxn id="155" idx="0"/>
          </p:cNvCxnSpPr>
          <p:nvPr/>
        </p:nvCxnSpPr>
        <p:spPr>
          <a:xfrm rot="16200000" flipH="1">
            <a:off x="3597813" y="4113879"/>
            <a:ext cx="456677" cy="11474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 descr="Nodo de tercer nivel" title="Nodo03"/>
          <p:cNvSpPr/>
          <p:nvPr/>
        </p:nvSpPr>
        <p:spPr>
          <a:xfrm>
            <a:off x="1438316" y="4915952"/>
            <a:ext cx="1044288" cy="470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generalizaciones falsas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angular 157"/>
          <p:cNvCxnSpPr>
            <a:stCxn id="341" idx="2"/>
            <a:endCxn id="157" idx="0"/>
          </p:cNvCxnSpPr>
          <p:nvPr/>
        </p:nvCxnSpPr>
        <p:spPr>
          <a:xfrm rot="5400000">
            <a:off x="2378100" y="4041636"/>
            <a:ext cx="456676" cy="12919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ángulo 175" descr="Nodo de primer nivel" title="Nodo01"/>
          <p:cNvSpPr/>
          <p:nvPr/>
        </p:nvSpPr>
        <p:spPr>
          <a:xfrm>
            <a:off x="7000068" y="1674959"/>
            <a:ext cx="1124746" cy="53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Ángulos en polígonos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7" name="Conector angular 176"/>
          <p:cNvCxnSpPr>
            <a:stCxn id="274" idx="2"/>
            <a:endCxn id="176" idx="0"/>
          </p:cNvCxnSpPr>
          <p:nvPr/>
        </p:nvCxnSpPr>
        <p:spPr>
          <a:xfrm rot="16200000" flipH="1">
            <a:off x="6480859" y="593376"/>
            <a:ext cx="748555" cy="14146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CuadroTexto 230" descr="Conector entre nodos" title="conector"/>
          <p:cNvSpPr txBox="1"/>
          <p:nvPr/>
        </p:nvSpPr>
        <p:spPr>
          <a:xfrm>
            <a:off x="6996442" y="2476243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por ejemplo</a:t>
            </a:r>
            <a:endParaRPr lang="es-E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2" name="Conector angular 231"/>
          <p:cNvCxnSpPr>
            <a:stCxn id="176" idx="2"/>
            <a:endCxn id="231" idx="0"/>
          </p:cNvCxnSpPr>
          <p:nvPr/>
        </p:nvCxnSpPr>
        <p:spPr>
          <a:xfrm rot="5400000">
            <a:off x="7427832" y="2341633"/>
            <a:ext cx="264437" cy="478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ángulo 232" descr="Nodo de segundo nivel" title="Nodo02"/>
          <p:cNvSpPr/>
          <p:nvPr/>
        </p:nvSpPr>
        <p:spPr>
          <a:xfrm>
            <a:off x="7110136" y="3105690"/>
            <a:ext cx="896003" cy="801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ángulos en polígonos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4" name="Conector angular 233"/>
          <p:cNvCxnSpPr>
            <a:stCxn id="231" idx="2"/>
            <a:endCxn id="233" idx="0"/>
          </p:cNvCxnSpPr>
          <p:nvPr/>
        </p:nvCxnSpPr>
        <p:spPr>
          <a:xfrm rot="16200000" flipH="1">
            <a:off x="7358591" y="2906142"/>
            <a:ext cx="398615" cy="48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ángulo 236" descr="Nodo de segundo nivel" title="Nodo02"/>
          <p:cNvSpPr/>
          <p:nvPr/>
        </p:nvSpPr>
        <p:spPr>
          <a:xfrm>
            <a:off x="8082543" y="3105690"/>
            <a:ext cx="1018657" cy="80128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ángulos en la circunferencia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8" name="Conector angular 237"/>
          <p:cNvCxnSpPr>
            <a:stCxn id="231" idx="2"/>
            <a:endCxn id="237" idx="0"/>
          </p:cNvCxnSpPr>
          <p:nvPr/>
        </p:nvCxnSpPr>
        <p:spPr>
          <a:xfrm rot="16200000" flipH="1">
            <a:off x="7875458" y="2389275"/>
            <a:ext cx="398615" cy="10342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ángulo 238" descr="Nodo de segundo nivel" title="Nodo02"/>
          <p:cNvSpPr/>
          <p:nvPr/>
        </p:nvSpPr>
        <p:spPr>
          <a:xfrm>
            <a:off x="5969751" y="3105690"/>
            <a:ext cx="1082764" cy="80128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construcciones geométricas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Conector angular 239"/>
          <p:cNvCxnSpPr>
            <a:stCxn id="231" idx="2"/>
            <a:endCxn id="239" idx="0"/>
          </p:cNvCxnSpPr>
          <p:nvPr/>
        </p:nvCxnSpPr>
        <p:spPr>
          <a:xfrm rot="5400000">
            <a:off x="6835089" y="2383120"/>
            <a:ext cx="398615" cy="10465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ángulo 240" descr="Nodo de tercer nivel" title="Nodo03"/>
          <p:cNvSpPr/>
          <p:nvPr/>
        </p:nvSpPr>
        <p:spPr>
          <a:xfrm>
            <a:off x="4903419" y="4913086"/>
            <a:ext cx="768540" cy="5002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mediatriz de un segmento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2" name="Conector angular 241"/>
          <p:cNvCxnSpPr>
            <a:stCxn id="239" idx="2"/>
            <a:endCxn id="241" idx="0"/>
          </p:cNvCxnSpPr>
          <p:nvPr/>
        </p:nvCxnSpPr>
        <p:spPr>
          <a:xfrm rot="5400000">
            <a:off x="5396356" y="3798308"/>
            <a:ext cx="1006111" cy="12234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ángulo 245" descr="Nodo de tercer nivel" title="Nodo03"/>
          <p:cNvSpPr/>
          <p:nvPr/>
        </p:nvSpPr>
        <p:spPr>
          <a:xfrm>
            <a:off x="5757122" y="4915952"/>
            <a:ext cx="664319" cy="509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bisectriz de un ángulo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7" name="Conector angular 246"/>
          <p:cNvCxnSpPr>
            <a:stCxn id="239" idx="2"/>
            <a:endCxn id="246" idx="0"/>
          </p:cNvCxnSpPr>
          <p:nvPr/>
        </p:nvCxnSpPr>
        <p:spPr>
          <a:xfrm rot="5400000">
            <a:off x="5795720" y="4200538"/>
            <a:ext cx="1008977" cy="42185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ángulo 248" descr="Nodo de tercer nivel" title="Nodo03"/>
          <p:cNvSpPr/>
          <p:nvPr/>
        </p:nvSpPr>
        <p:spPr>
          <a:xfrm>
            <a:off x="6592241" y="4908114"/>
            <a:ext cx="691057" cy="5177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rectas paralelas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0" name="Conector angular 249"/>
          <p:cNvCxnSpPr>
            <a:stCxn id="239" idx="2"/>
            <a:endCxn id="249" idx="0"/>
          </p:cNvCxnSpPr>
          <p:nvPr/>
        </p:nvCxnSpPr>
        <p:spPr>
          <a:xfrm rot="16200000" flipH="1">
            <a:off x="6223882" y="4194225"/>
            <a:ext cx="1001139" cy="4266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 251" descr="Nodo de tercer nivel" title="Nodo03"/>
          <p:cNvSpPr/>
          <p:nvPr/>
        </p:nvSpPr>
        <p:spPr>
          <a:xfrm>
            <a:off x="7373884" y="4918525"/>
            <a:ext cx="1122431" cy="5098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rectas perpendiculares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3" name="Conector angular 252"/>
          <p:cNvCxnSpPr>
            <a:stCxn id="239" idx="2"/>
            <a:endCxn id="252" idx="0"/>
          </p:cNvCxnSpPr>
          <p:nvPr/>
        </p:nvCxnSpPr>
        <p:spPr>
          <a:xfrm rot="16200000" flipH="1">
            <a:off x="6717341" y="3700766"/>
            <a:ext cx="1011550" cy="14239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</TotalTime>
  <Words>93</Words>
  <Application>Microsoft Office PowerPoint</Application>
  <PresentationFormat>Carta (216 x 279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Edgar Josué Malagón Montaña</cp:lastModifiedBy>
  <cp:revision>39</cp:revision>
  <cp:lastPrinted>2015-06-25T22:36:16Z</cp:lastPrinted>
  <dcterms:created xsi:type="dcterms:W3CDTF">2015-05-14T14:12:36Z</dcterms:created>
  <dcterms:modified xsi:type="dcterms:W3CDTF">2016-01-08T13:26:55Z</dcterms:modified>
</cp:coreProperties>
</file>