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10" d="100"/>
          <a:sy n="110" d="100"/>
        </p:scale>
        <p:origin x="16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EDA2-EB4B-41AC-80B9-85FDF4E4F609}" type="datetimeFigureOut">
              <a:rPr lang="es-CO" smtClean="0"/>
              <a:t>14/06/2016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A1D-1302-46E2-A173-E7EA9EB784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87155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EDA2-EB4B-41AC-80B9-85FDF4E4F609}" type="datetimeFigureOut">
              <a:rPr lang="es-CO" smtClean="0"/>
              <a:t>14/06/2016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A1D-1302-46E2-A173-E7EA9EB784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74453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EDA2-EB4B-41AC-80B9-85FDF4E4F609}" type="datetimeFigureOut">
              <a:rPr lang="es-CO" smtClean="0"/>
              <a:t>14/06/2016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A1D-1302-46E2-A173-E7EA9EB784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95848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EDA2-EB4B-41AC-80B9-85FDF4E4F609}" type="datetimeFigureOut">
              <a:rPr lang="es-CO" smtClean="0"/>
              <a:t>14/06/2016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A1D-1302-46E2-A173-E7EA9EB784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8758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EDA2-EB4B-41AC-80B9-85FDF4E4F609}" type="datetimeFigureOut">
              <a:rPr lang="es-CO" smtClean="0"/>
              <a:t>14/06/2016</a:t>
            </a:fld>
            <a:endParaRPr lang="es-CO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A1D-1302-46E2-A173-E7EA9EB784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35556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EDA2-EB4B-41AC-80B9-85FDF4E4F609}" type="datetimeFigureOut">
              <a:rPr lang="es-CO" smtClean="0"/>
              <a:t>14/06/2016</a:t>
            </a:fld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A1D-1302-46E2-A173-E7EA9EB784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28090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EDA2-EB4B-41AC-80B9-85FDF4E4F609}" type="datetimeFigureOut">
              <a:rPr lang="es-CO" smtClean="0"/>
              <a:t>14/06/2016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A1D-1302-46E2-A173-E7EA9EB784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348716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EDA2-EB4B-41AC-80B9-85FDF4E4F609}" type="datetimeFigureOut">
              <a:rPr lang="es-CO" smtClean="0"/>
              <a:t>14/06/2016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A1D-1302-46E2-A173-E7EA9EB784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1597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EDA2-EB4B-41AC-80B9-85FDF4E4F609}" type="datetimeFigureOut">
              <a:rPr lang="es-CO" smtClean="0"/>
              <a:t>14/06/2016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A1D-1302-46E2-A173-E7EA9EB784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4138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EDA2-EB4B-41AC-80B9-85FDF4E4F609}" type="datetimeFigureOut">
              <a:rPr lang="es-CO" smtClean="0"/>
              <a:t>14/06/2016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A1D-1302-46E2-A173-E7EA9EB784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22964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EDA2-EB4B-41AC-80B9-85FDF4E4F609}" type="datetimeFigureOut">
              <a:rPr lang="es-CO" smtClean="0"/>
              <a:t>14/06/2016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5A1D-1302-46E2-A173-E7EA9EB784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0511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14/06/2016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60828" y="1692372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Editorial Planeta Colombiana S.A., 2016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7410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2EDA2-EB4B-41AC-80B9-85FDF4E4F609}" type="datetimeFigureOut">
              <a:rPr lang="es-CO" smtClean="0"/>
              <a:t>14/06/2016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5A1D-1302-46E2-A173-E7EA9EB7848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1614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Las funciones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532708" y="1246180"/>
            <a:ext cx="1379023" cy="526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 relaciones que se establecen entre </a:t>
            </a:r>
            <a:r>
              <a:rPr lang="es-CO" sz="1000" b="1" dirty="0">
                <a:latin typeface="Arial" panose="020B0604020202020204" pitchFamily="34" charset="0"/>
                <a:cs typeface="Arial" panose="020B0604020202020204" pitchFamily="34" charset="0"/>
              </a:rPr>
              <a:t>dos </a:t>
            </a:r>
            <a:r>
              <a:rPr lang="es-CO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conjuntos</a:t>
            </a:r>
            <a:endParaRPr lang="es-E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10800000" flipV="1">
            <a:off x="1255283" y="564346"/>
            <a:ext cx="3307172" cy="12681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344361" y="2035415"/>
            <a:ext cx="8895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ue cumplen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351766" y="2365037"/>
            <a:ext cx="1183368" cy="7820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elemento del primer conjunto le corresponde uno y solo uno en el segundo conjunto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140538" y="3793917"/>
            <a:ext cx="844129" cy="4414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variable independiente (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ángulo 73" descr="Nodo de quinto nivel" title="Nodo05"/>
          <p:cNvSpPr/>
          <p:nvPr/>
        </p:nvSpPr>
        <p:spPr>
          <a:xfrm>
            <a:off x="94933" y="4779910"/>
            <a:ext cx="750748" cy="926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 </a:t>
            </a:r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del primer conjunto que </a:t>
            </a: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</a:t>
            </a:r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variar de valor libremente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137973" y="3277529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identifica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angular 75"/>
          <p:cNvCxnSpPr/>
          <p:nvPr/>
        </p:nvCxnSpPr>
        <p:spPr>
          <a:xfrm rot="5400000">
            <a:off x="665918" y="2294734"/>
            <a:ext cx="129493" cy="8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 descr="Conector entre nodos" title="conector"/>
          <p:cNvSpPr txBox="1"/>
          <p:nvPr/>
        </p:nvSpPr>
        <p:spPr>
          <a:xfrm>
            <a:off x="143318" y="4333027"/>
            <a:ext cx="598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significa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CuadroTexto 129" descr="Conector entre nodos" title="conector"/>
          <p:cNvSpPr txBox="1"/>
          <p:nvPr/>
        </p:nvSpPr>
        <p:spPr>
          <a:xfrm>
            <a:off x="726675" y="70049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corresponden 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/>
          <p:nvPr/>
        </p:nvCxnSpPr>
        <p:spPr>
          <a:xfrm rot="5400000">
            <a:off x="1139934" y="1095657"/>
            <a:ext cx="292494" cy="3424"/>
          </a:xfrm>
          <a:prstGeom prst="bentConnector3">
            <a:avLst>
              <a:gd name="adj1" fmla="val 9603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8139036" y="1555036"/>
            <a:ext cx="843553" cy="324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Especiales </a:t>
            </a:r>
            <a:endParaRPr lang="es-E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CuadroTexto 360" descr="Conector entre nodos" title="conector"/>
          <p:cNvSpPr txBox="1"/>
          <p:nvPr/>
        </p:nvSpPr>
        <p:spPr>
          <a:xfrm>
            <a:off x="7445779" y="67589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clasifican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Conector angular 134"/>
          <p:cNvCxnSpPr/>
          <p:nvPr/>
        </p:nvCxnSpPr>
        <p:spPr>
          <a:xfrm rot="5400000">
            <a:off x="1185795" y="1847201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153"/>
          <p:cNvCxnSpPr/>
          <p:nvPr/>
        </p:nvCxnSpPr>
        <p:spPr>
          <a:xfrm rot="5400000">
            <a:off x="606958" y="3229294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ángulo 158" descr="Nodo de cuarto nivel&#10;" title="Nodo04"/>
          <p:cNvSpPr/>
          <p:nvPr/>
        </p:nvSpPr>
        <p:spPr>
          <a:xfrm>
            <a:off x="1125731" y="3800996"/>
            <a:ext cx="766230" cy="4343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variable dependiente 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s-ES" sz="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2" name="Conector angular 161"/>
          <p:cNvCxnSpPr/>
          <p:nvPr/>
        </p:nvCxnSpPr>
        <p:spPr>
          <a:xfrm>
            <a:off x="1335134" y="3636383"/>
            <a:ext cx="349421" cy="16360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CuadroTexto 177" descr="Conector entre nodos" title="conector"/>
          <p:cNvSpPr txBox="1"/>
          <p:nvPr/>
        </p:nvSpPr>
        <p:spPr>
          <a:xfrm>
            <a:off x="1364957" y="4333027"/>
            <a:ext cx="406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ángulo 181" descr="Nodo de quinto nivel" title="Nodo05"/>
          <p:cNvSpPr/>
          <p:nvPr/>
        </p:nvSpPr>
        <p:spPr>
          <a:xfrm>
            <a:off x="1016918" y="4774302"/>
            <a:ext cx="868599" cy="1001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 </a:t>
            </a:r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del segundo conjunto, </a:t>
            </a: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cuyo valor </a:t>
            </a:r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se determina a partir de la variable independiente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8" name="Conector angular 187"/>
          <p:cNvCxnSpPr/>
          <p:nvPr/>
        </p:nvCxnSpPr>
        <p:spPr>
          <a:xfrm rot="5400000" flipH="1" flipV="1">
            <a:off x="1428247" y="4645034"/>
            <a:ext cx="257242" cy="1293"/>
          </a:xfrm>
          <a:prstGeom prst="bentConnector3">
            <a:avLst>
              <a:gd name="adj1" fmla="val 971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angular 191"/>
          <p:cNvCxnSpPr/>
          <p:nvPr/>
        </p:nvCxnSpPr>
        <p:spPr>
          <a:xfrm flipH="1">
            <a:off x="425462" y="3635123"/>
            <a:ext cx="921735" cy="15265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angular 192"/>
          <p:cNvCxnSpPr/>
          <p:nvPr/>
        </p:nvCxnSpPr>
        <p:spPr>
          <a:xfrm rot="5400000">
            <a:off x="604252" y="3556553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angular 193"/>
          <p:cNvCxnSpPr/>
          <p:nvPr/>
        </p:nvCxnSpPr>
        <p:spPr>
          <a:xfrm rot="16200000" flipV="1">
            <a:off x="405273" y="4303136"/>
            <a:ext cx="126597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angular 194"/>
          <p:cNvCxnSpPr/>
          <p:nvPr/>
        </p:nvCxnSpPr>
        <p:spPr>
          <a:xfrm rot="16200000" flipV="1">
            <a:off x="1494654" y="4303135"/>
            <a:ext cx="126597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angular 199"/>
          <p:cNvCxnSpPr/>
          <p:nvPr/>
        </p:nvCxnSpPr>
        <p:spPr>
          <a:xfrm rot="5400000" flipH="1" flipV="1">
            <a:off x="314291" y="4635982"/>
            <a:ext cx="266884" cy="10802"/>
          </a:xfrm>
          <a:prstGeom prst="bentConnector3">
            <a:avLst>
              <a:gd name="adj1" fmla="val -8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uadroTexto 206" descr="Conector entre nodos" title="conector"/>
          <p:cNvSpPr txBox="1"/>
          <p:nvPr/>
        </p:nvSpPr>
        <p:spPr>
          <a:xfrm>
            <a:off x="1774356" y="2023411"/>
            <a:ext cx="10322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8" name="Conector angular 207"/>
          <p:cNvCxnSpPr/>
          <p:nvPr/>
        </p:nvCxnSpPr>
        <p:spPr>
          <a:xfrm flipH="1">
            <a:off x="741346" y="1930680"/>
            <a:ext cx="921735" cy="15265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angular 208"/>
          <p:cNvCxnSpPr/>
          <p:nvPr/>
        </p:nvCxnSpPr>
        <p:spPr>
          <a:xfrm>
            <a:off x="1346315" y="1930680"/>
            <a:ext cx="921735" cy="15265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ángulo 212" descr="Nodo de tercer nivel" title="Nodo03"/>
          <p:cNvSpPr/>
          <p:nvPr/>
        </p:nvSpPr>
        <p:spPr>
          <a:xfrm>
            <a:off x="1752535" y="2370525"/>
            <a:ext cx="1183368" cy="7820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través de fórmulas, gráficas y tablas de valores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4" name="Conector angular 213"/>
          <p:cNvCxnSpPr/>
          <p:nvPr/>
        </p:nvCxnSpPr>
        <p:spPr>
          <a:xfrm rot="5400000">
            <a:off x="2202864" y="2289229"/>
            <a:ext cx="129493" cy="8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ángulo 295" descr="Nodo de segundo nivel" title="Nodo02"/>
          <p:cNvSpPr/>
          <p:nvPr/>
        </p:nvSpPr>
        <p:spPr>
          <a:xfrm>
            <a:off x="3050476" y="2144553"/>
            <a:ext cx="823842" cy="249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continuidad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CuadroTexto 296" descr="Conector entre nodos" title="conector"/>
          <p:cNvSpPr txBox="1"/>
          <p:nvPr/>
        </p:nvSpPr>
        <p:spPr>
          <a:xfrm>
            <a:off x="3720632" y="68239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reconocen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Rectángulo 299" descr="Nodo de cuarto nivel&#10;" title="Nodo04"/>
          <p:cNvSpPr/>
          <p:nvPr/>
        </p:nvSpPr>
        <p:spPr>
          <a:xfrm>
            <a:off x="1972268" y="3804649"/>
            <a:ext cx="704832" cy="3302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dominio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Rectángulo 300" descr="Nodo de cuarto nivel&#10;" title="Nodo04"/>
          <p:cNvSpPr/>
          <p:nvPr/>
        </p:nvSpPr>
        <p:spPr>
          <a:xfrm>
            <a:off x="2765290" y="3804302"/>
            <a:ext cx="750439" cy="3076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rango o codominio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2" name="Conector angular 301"/>
          <p:cNvCxnSpPr/>
          <p:nvPr/>
        </p:nvCxnSpPr>
        <p:spPr>
          <a:xfrm rot="5400000" flipH="1" flipV="1">
            <a:off x="2758548" y="3363809"/>
            <a:ext cx="2963" cy="870691"/>
          </a:xfrm>
          <a:prstGeom prst="bentConnector3">
            <a:avLst>
              <a:gd name="adj1" fmla="val 546034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CuadroTexto 302" descr="Conector entre nodos" title="conector"/>
          <p:cNvSpPr txBox="1"/>
          <p:nvPr/>
        </p:nvSpPr>
        <p:spPr>
          <a:xfrm>
            <a:off x="1972268" y="4215403"/>
            <a:ext cx="605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4" name="CuadroTexto 303" descr="Conector entre nodos" title="conector"/>
          <p:cNvSpPr txBox="1"/>
          <p:nvPr/>
        </p:nvSpPr>
        <p:spPr>
          <a:xfrm>
            <a:off x="2941008" y="4209917"/>
            <a:ext cx="39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5" name="Rectángulo 304" descr="Nodo de quinto nivel" title="Nodo05"/>
          <p:cNvSpPr/>
          <p:nvPr/>
        </p:nvSpPr>
        <p:spPr>
          <a:xfrm>
            <a:off x="1963303" y="4766679"/>
            <a:ext cx="836116" cy="803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el conjunto </a:t>
            </a:r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de valores que puede tomar la variable independiente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Rectángulo 305" descr="Nodo de quinto nivel" title="Nodo05"/>
          <p:cNvSpPr/>
          <p:nvPr/>
        </p:nvSpPr>
        <p:spPr>
          <a:xfrm>
            <a:off x="2862134" y="4763064"/>
            <a:ext cx="797580" cy="56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El conjunto </a:t>
            </a:r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de valores de la variable dependiente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" name="CuadroTexto 306" descr="Conector entre nodos" title="conector"/>
          <p:cNvSpPr txBox="1"/>
          <p:nvPr/>
        </p:nvSpPr>
        <p:spPr>
          <a:xfrm>
            <a:off x="1898944" y="5903706"/>
            <a:ext cx="806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simboliza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4" name="CuadroTexto 313" descr="Conector entre nodos" title="conector"/>
          <p:cNvSpPr txBox="1"/>
          <p:nvPr/>
        </p:nvSpPr>
        <p:spPr>
          <a:xfrm>
            <a:off x="2705215" y="5876289"/>
            <a:ext cx="787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simboliza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Rectángulo 314" descr="Nodo de quinto nivel" title="Nodo05"/>
          <p:cNvSpPr/>
          <p:nvPr/>
        </p:nvSpPr>
        <p:spPr>
          <a:xfrm>
            <a:off x="1972268" y="6207012"/>
            <a:ext cx="564491" cy="241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 f</a:t>
            </a:r>
            <a:endParaRPr lang="es-ES" sz="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6" name="Rectángulo 315" descr="Nodo de quinto nivel" title="Nodo05"/>
          <p:cNvSpPr/>
          <p:nvPr/>
        </p:nvSpPr>
        <p:spPr>
          <a:xfrm>
            <a:off x="2829680" y="6179836"/>
            <a:ext cx="538775" cy="252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 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ES" sz="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Rectángulo 316" descr="Nodo de primer nivel" title="Nodo01"/>
          <p:cNvSpPr/>
          <p:nvPr/>
        </p:nvSpPr>
        <p:spPr>
          <a:xfrm>
            <a:off x="3744785" y="1089308"/>
            <a:ext cx="1181506" cy="3636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Propiedades globales</a:t>
            </a:r>
            <a:endParaRPr lang="es-E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CuadroTexto 317" descr="Conector entre nodos" title="conector"/>
          <p:cNvSpPr txBox="1"/>
          <p:nvPr/>
        </p:nvSpPr>
        <p:spPr>
          <a:xfrm>
            <a:off x="3720632" y="1661625"/>
            <a:ext cx="989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Rectángulo 319" descr="Nodo de tercer nivel" title="Nodo03"/>
          <p:cNvSpPr/>
          <p:nvPr/>
        </p:nvSpPr>
        <p:spPr>
          <a:xfrm>
            <a:off x="3638712" y="5440104"/>
            <a:ext cx="1404204" cy="4301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 si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(–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impar si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Rectángulo 321" descr="Nodo de tercer nivel" title="Nodo03"/>
          <p:cNvSpPr/>
          <p:nvPr/>
        </p:nvSpPr>
        <p:spPr>
          <a:xfrm>
            <a:off x="4014119" y="2140767"/>
            <a:ext cx="605004" cy="2569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simetría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Rectángulo 322" descr="Nodo de tercer nivel" title="Nodo03"/>
          <p:cNvSpPr/>
          <p:nvPr/>
        </p:nvSpPr>
        <p:spPr>
          <a:xfrm>
            <a:off x="4732393" y="2133928"/>
            <a:ext cx="794319" cy="2637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crecimiento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4" name="CuadroTexto 373" descr="Conector entre nodos" title="conector"/>
          <p:cNvSpPr txBox="1"/>
          <p:nvPr/>
        </p:nvSpPr>
        <p:spPr>
          <a:xfrm>
            <a:off x="3813957" y="3919282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determina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CuadroTexto 374" descr="Conector entre nodos" title="conector"/>
          <p:cNvSpPr txBox="1"/>
          <p:nvPr/>
        </p:nvSpPr>
        <p:spPr>
          <a:xfrm>
            <a:off x="3024412" y="2528527"/>
            <a:ext cx="5398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Rectángulo 375" descr="Nodo de tercer nivel" title="Nodo03"/>
          <p:cNvSpPr/>
          <p:nvPr/>
        </p:nvSpPr>
        <p:spPr>
          <a:xfrm>
            <a:off x="3040845" y="2937405"/>
            <a:ext cx="1169821" cy="499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su representación gráfica no presenta interrupciones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0" name="CuadroTexto 379" descr="Conector entre nodos" title="conector"/>
          <p:cNvSpPr txBox="1"/>
          <p:nvPr/>
        </p:nvSpPr>
        <p:spPr>
          <a:xfrm>
            <a:off x="4775535" y="2558277"/>
            <a:ext cx="729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puede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1" name="Rectángulo 380" descr="Nodo de tercer nivel" title="Nodo03"/>
          <p:cNvSpPr/>
          <p:nvPr/>
        </p:nvSpPr>
        <p:spPr>
          <a:xfrm>
            <a:off x="4506130" y="2943723"/>
            <a:ext cx="1274040" cy="8337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CO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creciente si:</a:t>
            </a:r>
          </a:p>
          <a:p>
            <a:endParaRPr lang="es-CO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decreciente si:</a:t>
            </a:r>
          </a:p>
          <a:p>
            <a:endParaRPr lang="es-CO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constante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si:</a:t>
            </a:r>
          </a:p>
          <a:p>
            <a:endParaRPr lang="es-CO" sz="900" dirty="0" smtClean="0"/>
          </a:p>
          <a:p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5" name="Imagen 1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23" y="3095445"/>
            <a:ext cx="1002386" cy="86142"/>
          </a:xfrm>
          <a:prstGeom prst="rect">
            <a:avLst/>
          </a:prstGeom>
        </p:spPr>
      </p:pic>
      <p:pic>
        <p:nvPicPr>
          <p:cNvPr id="156" name="Imagen 1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572" y="3384402"/>
            <a:ext cx="991739" cy="85228"/>
          </a:xfrm>
          <a:prstGeom prst="rect">
            <a:avLst/>
          </a:prstGeom>
        </p:spPr>
      </p:pic>
      <p:pic>
        <p:nvPicPr>
          <p:cNvPr id="157" name="Imagen 1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563" y="3630484"/>
            <a:ext cx="982646" cy="83922"/>
          </a:xfrm>
          <a:prstGeom prst="rect">
            <a:avLst/>
          </a:prstGeom>
        </p:spPr>
      </p:pic>
      <p:cxnSp>
        <p:nvCxnSpPr>
          <p:cNvPr id="383" name="Conector angular 382"/>
          <p:cNvCxnSpPr/>
          <p:nvPr/>
        </p:nvCxnSpPr>
        <p:spPr>
          <a:xfrm rot="16200000" flipH="1">
            <a:off x="4109811" y="1581958"/>
            <a:ext cx="266126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ector angular 383"/>
          <p:cNvCxnSpPr/>
          <p:nvPr/>
        </p:nvCxnSpPr>
        <p:spPr>
          <a:xfrm rot="16200000" flipH="1">
            <a:off x="4091055" y="645814"/>
            <a:ext cx="180067" cy="1173"/>
          </a:xfrm>
          <a:prstGeom prst="bentConnector3">
            <a:avLst>
              <a:gd name="adj1" fmla="val -6499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Rectángulo 388" descr="Nodo de primer nivel" title="Nodo01"/>
          <p:cNvSpPr/>
          <p:nvPr/>
        </p:nvSpPr>
        <p:spPr>
          <a:xfrm>
            <a:off x="5424379" y="1095453"/>
            <a:ext cx="980691" cy="3636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Polinómicas</a:t>
            </a:r>
            <a:endParaRPr lang="es-E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0" name="Rectángulo 389" descr="Nodo de primer nivel" title="Nodo01"/>
          <p:cNvSpPr/>
          <p:nvPr/>
        </p:nvSpPr>
        <p:spPr>
          <a:xfrm>
            <a:off x="6385554" y="1528776"/>
            <a:ext cx="853571" cy="3636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Racionales</a:t>
            </a:r>
            <a:endParaRPr lang="es-E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1" name="Rectángulo 390" descr="Nodo de primer nivel" title="Nodo01"/>
          <p:cNvSpPr/>
          <p:nvPr/>
        </p:nvSpPr>
        <p:spPr>
          <a:xfrm>
            <a:off x="7038324" y="1081817"/>
            <a:ext cx="1077011" cy="33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Trascendentes</a:t>
            </a:r>
            <a:endParaRPr lang="es-E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CuadroTexto 78" descr="Conector entre nodos" title="conector"/>
          <p:cNvSpPr txBox="1"/>
          <p:nvPr/>
        </p:nvSpPr>
        <p:spPr>
          <a:xfrm>
            <a:off x="5505103" y="2499909"/>
            <a:ext cx="835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ángulo 79" descr="Nodo de tercer nivel" title="Nodo03"/>
          <p:cNvSpPr/>
          <p:nvPr/>
        </p:nvSpPr>
        <p:spPr>
          <a:xfrm>
            <a:off x="4971278" y="6038618"/>
            <a:ext cx="1433792" cy="6400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función constante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función afín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función cuadrática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función polinómica</a:t>
            </a:r>
          </a:p>
        </p:txBody>
      </p:sp>
      <p:sp>
        <p:nvSpPr>
          <p:cNvPr id="83" name="Rectángulo 82" descr="Nodo de tercer nivel" title="Nodo03"/>
          <p:cNvSpPr/>
          <p:nvPr/>
        </p:nvSpPr>
        <p:spPr>
          <a:xfrm>
            <a:off x="5271339" y="4023202"/>
            <a:ext cx="1279864" cy="7229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aquellas  funciones que tienen la forma:</a:t>
            </a:r>
          </a:p>
          <a:p>
            <a:pPr algn="ctr"/>
            <a:r>
              <a:rPr lang="pt-BR" sz="900" i="1" dirty="0">
                <a:solidFill>
                  <a:schemeClr val="bg1"/>
                </a:solidFill>
              </a:rPr>
              <a:t>f</a:t>
            </a:r>
            <a:r>
              <a:rPr lang="pt-BR" sz="900" dirty="0">
                <a:solidFill>
                  <a:schemeClr val="bg1"/>
                </a:solidFill>
              </a:rPr>
              <a:t>(</a:t>
            </a:r>
            <a:r>
              <a:rPr lang="pt-BR" sz="900" i="1" dirty="0">
                <a:solidFill>
                  <a:schemeClr val="bg1"/>
                </a:solidFill>
              </a:rPr>
              <a:t>x</a:t>
            </a:r>
            <a:r>
              <a:rPr lang="pt-BR" sz="900" dirty="0">
                <a:solidFill>
                  <a:schemeClr val="bg1"/>
                </a:solidFill>
              </a:rPr>
              <a:t>) = </a:t>
            </a:r>
            <a:r>
              <a:rPr lang="pt-BR" sz="900" i="1" dirty="0">
                <a:solidFill>
                  <a:schemeClr val="bg1"/>
                </a:solidFill>
              </a:rPr>
              <a:t>a</a:t>
            </a:r>
            <a:r>
              <a:rPr lang="pt-BR" sz="900" i="1" baseline="-25000" dirty="0">
                <a:solidFill>
                  <a:schemeClr val="bg1"/>
                </a:solidFill>
              </a:rPr>
              <a:t>n</a:t>
            </a:r>
            <a:r>
              <a:rPr lang="pt-BR" sz="900" i="1" dirty="0">
                <a:solidFill>
                  <a:schemeClr val="bg1"/>
                </a:solidFill>
              </a:rPr>
              <a:t>x</a:t>
            </a:r>
            <a:r>
              <a:rPr lang="pt-BR" sz="900" i="1" baseline="30000" dirty="0">
                <a:solidFill>
                  <a:schemeClr val="bg1"/>
                </a:solidFill>
              </a:rPr>
              <a:t>n</a:t>
            </a:r>
            <a:r>
              <a:rPr lang="pt-BR" sz="900" dirty="0">
                <a:solidFill>
                  <a:schemeClr val="bg1"/>
                </a:solidFill>
              </a:rPr>
              <a:t> + </a:t>
            </a:r>
            <a:r>
              <a:rPr lang="pt-BR" sz="900" i="1" dirty="0">
                <a:solidFill>
                  <a:schemeClr val="bg1"/>
                </a:solidFill>
              </a:rPr>
              <a:t>a</a:t>
            </a:r>
            <a:r>
              <a:rPr lang="pt-BR" sz="900" i="1" baseline="-25000" dirty="0">
                <a:solidFill>
                  <a:schemeClr val="bg1"/>
                </a:solidFill>
              </a:rPr>
              <a:t>n</a:t>
            </a:r>
            <a:r>
              <a:rPr lang="pt-BR" sz="900" baseline="-25000" dirty="0">
                <a:solidFill>
                  <a:schemeClr val="bg1"/>
                </a:solidFill>
              </a:rPr>
              <a:t>-1</a:t>
            </a:r>
            <a:r>
              <a:rPr lang="pt-BR" sz="900" i="1" dirty="0">
                <a:solidFill>
                  <a:schemeClr val="bg1"/>
                </a:solidFill>
              </a:rPr>
              <a:t>x</a:t>
            </a:r>
            <a:r>
              <a:rPr lang="pt-BR" sz="900" i="1" baseline="30000" dirty="0">
                <a:solidFill>
                  <a:schemeClr val="bg1"/>
                </a:solidFill>
              </a:rPr>
              <a:t>n</a:t>
            </a:r>
            <a:r>
              <a:rPr lang="pt-BR" sz="900" baseline="30000" dirty="0">
                <a:solidFill>
                  <a:schemeClr val="bg1"/>
                </a:solidFill>
              </a:rPr>
              <a:t>-1</a:t>
            </a:r>
            <a:r>
              <a:rPr lang="pt-BR" sz="900" dirty="0">
                <a:solidFill>
                  <a:schemeClr val="bg1"/>
                </a:solidFill>
              </a:rPr>
              <a:t> + ... + </a:t>
            </a:r>
            <a:r>
              <a:rPr lang="pt-BR" sz="900" i="1" dirty="0">
                <a:solidFill>
                  <a:schemeClr val="bg1"/>
                </a:solidFill>
              </a:rPr>
              <a:t>a</a:t>
            </a:r>
            <a:r>
              <a:rPr lang="pt-BR" sz="900" baseline="-25000" dirty="0">
                <a:solidFill>
                  <a:schemeClr val="bg1"/>
                </a:solidFill>
              </a:rPr>
              <a:t>1</a:t>
            </a:r>
            <a:r>
              <a:rPr lang="pt-BR" sz="900" i="1" dirty="0">
                <a:solidFill>
                  <a:schemeClr val="bg1"/>
                </a:solidFill>
              </a:rPr>
              <a:t>x</a:t>
            </a:r>
            <a:r>
              <a:rPr lang="pt-BR" sz="900" dirty="0">
                <a:solidFill>
                  <a:schemeClr val="bg1"/>
                </a:solidFill>
              </a:rPr>
              <a:t> + </a:t>
            </a:r>
            <a:r>
              <a:rPr lang="pt-BR" sz="900" i="1" dirty="0">
                <a:solidFill>
                  <a:schemeClr val="bg1"/>
                </a:solidFill>
              </a:rPr>
              <a:t>a</a:t>
            </a:r>
            <a:r>
              <a:rPr lang="pt-BR" sz="900" baseline="-25000" dirty="0">
                <a:solidFill>
                  <a:schemeClr val="bg1"/>
                </a:solidFill>
              </a:rPr>
              <a:t>o</a:t>
            </a:r>
            <a:endParaRPr lang="es-ES" sz="9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CuadroTexto 83" descr="Conector entre nodos" title="conector"/>
          <p:cNvSpPr txBox="1"/>
          <p:nvPr/>
        </p:nvSpPr>
        <p:spPr>
          <a:xfrm>
            <a:off x="5260869" y="5408826"/>
            <a:ext cx="989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algunas son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CuadroTexto 84" descr="Conector entre nodos" title="conector"/>
          <p:cNvSpPr txBox="1"/>
          <p:nvPr/>
        </p:nvSpPr>
        <p:spPr>
          <a:xfrm>
            <a:off x="6249997" y="2059656"/>
            <a:ext cx="989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 de la forma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ángulo 85" descr="Nodo de tercer nivel" title="Nodo03"/>
              <p:cNvSpPr/>
              <p:nvPr/>
            </p:nvSpPr>
            <p:spPr>
              <a:xfrm>
                <a:off x="6325443" y="2424161"/>
                <a:ext cx="839384" cy="39259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s-CO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CO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s-CO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s-CO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s-CO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s-CO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s-CO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s-CO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s-CO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  <m:r>
                            <a:rPr lang="es-CO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s-CO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s-CO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E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Rectángulo 85" descr="Nodo de tercer nivel" title="Nodo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443" y="2424161"/>
                <a:ext cx="839384" cy="3925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ángulo 87" descr="Nodo de tercer nivel" title="Nodo03"/>
          <p:cNvSpPr/>
          <p:nvPr/>
        </p:nvSpPr>
        <p:spPr>
          <a:xfrm>
            <a:off x="6124209" y="3280449"/>
            <a:ext cx="1174010" cy="6258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dominio son los reales diferentes a aquellos en los que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0</a:t>
            </a:r>
          </a:p>
        </p:txBody>
      </p:sp>
      <p:sp>
        <p:nvSpPr>
          <p:cNvPr id="89" name="Rectángulo 88" descr="Nodo de quinto nivel" title="Nodo05"/>
          <p:cNvSpPr/>
          <p:nvPr/>
        </p:nvSpPr>
        <p:spPr>
          <a:xfrm>
            <a:off x="6554641" y="5337464"/>
            <a:ext cx="810101" cy="7636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 gráfica determina asíntotas que pueden ser verticales u horizontales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Conector angular 93"/>
          <p:cNvCxnSpPr/>
          <p:nvPr/>
        </p:nvCxnSpPr>
        <p:spPr>
          <a:xfrm flipH="1">
            <a:off x="5923012" y="942802"/>
            <a:ext cx="921735" cy="15265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104"/>
          <p:cNvCxnSpPr/>
          <p:nvPr/>
        </p:nvCxnSpPr>
        <p:spPr>
          <a:xfrm rot="16200000" flipV="1">
            <a:off x="2220625" y="4197776"/>
            <a:ext cx="126597" cy="877"/>
          </a:xfrm>
          <a:prstGeom prst="bentConnector3">
            <a:avLst>
              <a:gd name="adj1" fmla="val 358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angular 107"/>
          <p:cNvCxnSpPr>
            <a:endCxn id="300" idx="0"/>
          </p:cNvCxnSpPr>
          <p:nvPr/>
        </p:nvCxnSpPr>
        <p:spPr>
          <a:xfrm>
            <a:off x="1682993" y="3637734"/>
            <a:ext cx="641691" cy="16691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angular 116"/>
          <p:cNvCxnSpPr/>
          <p:nvPr/>
        </p:nvCxnSpPr>
        <p:spPr>
          <a:xfrm rot="5400000" flipH="1" flipV="1">
            <a:off x="2162508" y="4633796"/>
            <a:ext cx="257242" cy="1293"/>
          </a:xfrm>
          <a:prstGeom prst="bentConnector3">
            <a:avLst>
              <a:gd name="adj1" fmla="val 971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angular 117"/>
          <p:cNvCxnSpPr/>
          <p:nvPr/>
        </p:nvCxnSpPr>
        <p:spPr>
          <a:xfrm rot="16200000" flipV="1">
            <a:off x="3109911" y="4180550"/>
            <a:ext cx="126597" cy="877"/>
          </a:xfrm>
          <a:prstGeom prst="bentConnector3">
            <a:avLst>
              <a:gd name="adj1" fmla="val 358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24"/>
          <p:cNvCxnSpPr/>
          <p:nvPr/>
        </p:nvCxnSpPr>
        <p:spPr>
          <a:xfrm rot="5400000">
            <a:off x="3091823" y="4467636"/>
            <a:ext cx="143025" cy="876"/>
          </a:xfrm>
          <a:prstGeom prst="bentConnector3">
            <a:avLst>
              <a:gd name="adj1" fmla="val 2541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angular 127"/>
          <p:cNvCxnSpPr/>
          <p:nvPr/>
        </p:nvCxnSpPr>
        <p:spPr>
          <a:xfrm rot="5400000">
            <a:off x="2215056" y="5634220"/>
            <a:ext cx="143025" cy="876"/>
          </a:xfrm>
          <a:prstGeom prst="bentConnector3">
            <a:avLst>
              <a:gd name="adj1" fmla="val 2541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r 128"/>
          <p:cNvCxnSpPr/>
          <p:nvPr/>
        </p:nvCxnSpPr>
        <p:spPr>
          <a:xfrm rot="5400000">
            <a:off x="3089920" y="5403929"/>
            <a:ext cx="143025" cy="876"/>
          </a:xfrm>
          <a:prstGeom prst="bentConnector3">
            <a:avLst>
              <a:gd name="adj1" fmla="val 4082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angular 130"/>
          <p:cNvCxnSpPr/>
          <p:nvPr/>
        </p:nvCxnSpPr>
        <p:spPr>
          <a:xfrm rot="16200000" flipV="1">
            <a:off x="2219748" y="6136223"/>
            <a:ext cx="126597" cy="877"/>
          </a:xfrm>
          <a:prstGeom prst="bentConnector3">
            <a:avLst>
              <a:gd name="adj1" fmla="val -221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angular 133"/>
          <p:cNvCxnSpPr/>
          <p:nvPr/>
        </p:nvCxnSpPr>
        <p:spPr>
          <a:xfrm rot="16200000" flipV="1">
            <a:off x="3098134" y="6113464"/>
            <a:ext cx="126597" cy="877"/>
          </a:xfrm>
          <a:prstGeom prst="bentConnector3">
            <a:avLst>
              <a:gd name="adj1" fmla="val -221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r 136"/>
          <p:cNvCxnSpPr/>
          <p:nvPr/>
        </p:nvCxnSpPr>
        <p:spPr>
          <a:xfrm flipH="1">
            <a:off x="3299279" y="1990069"/>
            <a:ext cx="921735" cy="15265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/>
          <p:nvPr/>
        </p:nvCxnSpPr>
        <p:spPr>
          <a:xfrm>
            <a:off x="4210666" y="1987858"/>
            <a:ext cx="945460" cy="13500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angular 138"/>
          <p:cNvCxnSpPr/>
          <p:nvPr/>
        </p:nvCxnSpPr>
        <p:spPr>
          <a:xfrm rot="5400000">
            <a:off x="4162047" y="1920640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139"/>
          <p:cNvCxnSpPr/>
          <p:nvPr/>
        </p:nvCxnSpPr>
        <p:spPr>
          <a:xfrm rot="5400000">
            <a:off x="4167935" y="2066141"/>
            <a:ext cx="129493" cy="8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angular 141"/>
          <p:cNvCxnSpPr/>
          <p:nvPr/>
        </p:nvCxnSpPr>
        <p:spPr>
          <a:xfrm rot="5400000">
            <a:off x="4301641" y="2456577"/>
            <a:ext cx="143025" cy="876"/>
          </a:xfrm>
          <a:prstGeom prst="bentConnector3">
            <a:avLst>
              <a:gd name="adj1" fmla="val 105478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r 143"/>
          <p:cNvCxnSpPr/>
          <p:nvPr/>
        </p:nvCxnSpPr>
        <p:spPr>
          <a:xfrm rot="5400000">
            <a:off x="4300764" y="4219556"/>
            <a:ext cx="143025" cy="876"/>
          </a:xfrm>
          <a:prstGeom prst="bentConnector3">
            <a:avLst>
              <a:gd name="adj1" fmla="val 8988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angular 147"/>
          <p:cNvCxnSpPr/>
          <p:nvPr/>
        </p:nvCxnSpPr>
        <p:spPr>
          <a:xfrm rot="16200000" flipH="1">
            <a:off x="3200671" y="2481827"/>
            <a:ext cx="180067" cy="11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angular 148"/>
          <p:cNvCxnSpPr/>
          <p:nvPr/>
        </p:nvCxnSpPr>
        <p:spPr>
          <a:xfrm rot="16200000" flipH="1">
            <a:off x="3207114" y="2843578"/>
            <a:ext cx="180067" cy="11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angular 150"/>
          <p:cNvCxnSpPr/>
          <p:nvPr/>
        </p:nvCxnSpPr>
        <p:spPr>
          <a:xfrm rot="16200000" flipH="1">
            <a:off x="5092218" y="2897677"/>
            <a:ext cx="92451" cy="2"/>
          </a:xfrm>
          <a:prstGeom prst="bentConnector3">
            <a:avLst>
              <a:gd name="adj1" fmla="val -94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r 151"/>
          <p:cNvCxnSpPr/>
          <p:nvPr/>
        </p:nvCxnSpPr>
        <p:spPr>
          <a:xfrm rot="5400000">
            <a:off x="5843649" y="1519971"/>
            <a:ext cx="143025" cy="876"/>
          </a:xfrm>
          <a:prstGeom prst="bentConnector3">
            <a:avLst>
              <a:gd name="adj1" fmla="val 7724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angular 157"/>
          <p:cNvCxnSpPr/>
          <p:nvPr/>
        </p:nvCxnSpPr>
        <p:spPr>
          <a:xfrm rot="5400000">
            <a:off x="5831879" y="2808770"/>
            <a:ext cx="143025" cy="876"/>
          </a:xfrm>
          <a:prstGeom prst="bentConnector3">
            <a:avLst>
              <a:gd name="adj1" fmla="val 8988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CuadroTexto 159" descr="Conector entre nodos" title="conector"/>
          <p:cNvSpPr txBox="1"/>
          <p:nvPr/>
        </p:nvSpPr>
        <p:spPr>
          <a:xfrm>
            <a:off x="7303285" y="2024438"/>
            <a:ext cx="989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clasifican 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Rectángulo 160" descr="Nodo de tercer nivel" title="Nodo03"/>
          <p:cNvSpPr/>
          <p:nvPr/>
        </p:nvSpPr>
        <p:spPr>
          <a:xfrm>
            <a:off x="7376748" y="2559032"/>
            <a:ext cx="1138491" cy="9741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exponenciales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logarítmicas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trigonométricas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CuadroTexto 162" descr="Conector entre nodos" title="conector"/>
          <p:cNvSpPr txBox="1"/>
          <p:nvPr/>
        </p:nvSpPr>
        <p:spPr>
          <a:xfrm>
            <a:off x="8115335" y="3833088"/>
            <a:ext cx="989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las principales son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ángulo 163" descr="Nodo de tercer nivel" title="Nodo03"/>
          <p:cNvSpPr/>
          <p:nvPr/>
        </p:nvSpPr>
        <p:spPr>
          <a:xfrm>
            <a:off x="7902748" y="4716337"/>
            <a:ext cx="1138491" cy="9741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función valor absoluto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a trozos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función parte entera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5" name="Conector angular 164"/>
          <p:cNvCxnSpPr/>
          <p:nvPr/>
        </p:nvCxnSpPr>
        <p:spPr>
          <a:xfrm rot="16200000" flipH="1">
            <a:off x="4069583" y="992154"/>
            <a:ext cx="187832" cy="2908"/>
          </a:xfrm>
          <a:prstGeom prst="bentConnector3">
            <a:avLst>
              <a:gd name="adj1" fmla="val 9454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angular 165"/>
          <p:cNvCxnSpPr/>
          <p:nvPr/>
        </p:nvCxnSpPr>
        <p:spPr>
          <a:xfrm>
            <a:off x="4562455" y="563155"/>
            <a:ext cx="3444539" cy="143284"/>
          </a:xfrm>
          <a:prstGeom prst="bentConnector3">
            <a:avLst>
              <a:gd name="adj1" fmla="val 9979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angular 170"/>
          <p:cNvCxnSpPr>
            <a:endCxn id="391" idx="0"/>
          </p:cNvCxnSpPr>
          <p:nvPr/>
        </p:nvCxnSpPr>
        <p:spPr>
          <a:xfrm>
            <a:off x="6830555" y="942380"/>
            <a:ext cx="746275" cy="13943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angular 171"/>
          <p:cNvCxnSpPr/>
          <p:nvPr/>
        </p:nvCxnSpPr>
        <p:spPr>
          <a:xfrm>
            <a:off x="7566109" y="942380"/>
            <a:ext cx="1123616" cy="597560"/>
          </a:xfrm>
          <a:prstGeom prst="bentConnector3">
            <a:avLst>
              <a:gd name="adj1" fmla="val 1002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angular 175"/>
          <p:cNvCxnSpPr/>
          <p:nvPr/>
        </p:nvCxnSpPr>
        <p:spPr>
          <a:xfrm rot="16200000" flipH="1">
            <a:off x="6698335" y="991231"/>
            <a:ext cx="92451" cy="2"/>
          </a:xfrm>
          <a:prstGeom prst="bentConnector3">
            <a:avLst>
              <a:gd name="adj1" fmla="val 62978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angular 178"/>
          <p:cNvCxnSpPr/>
          <p:nvPr/>
        </p:nvCxnSpPr>
        <p:spPr>
          <a:xfrm rot="16200000" flipH="1">
            <a:off x="6698335" y="2034083"/>
            <a:ext cx="92451" cy="2"/>
          </a:xfrm>
          <a:prstGeom prst="bentConnector3">
            <a:avLst>
              <a:gd name="adj1" fmla="val -94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/>
          <p:nvPr/>
        </p:nvCxnSpPr>
        <p:spPr>
          <a:xfrm rot="16200000" flipH="1">
            <a:off x="6698333" y="2385501"/>
            <a:ext cx="92451" cy="2"/>
          </a:xfrm>
          <a:prstGeom prst="bentConnector3">
            <a:avLst>
              <a:gd name="adj1" fmla="val -94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uadroTexto 180" descr="Conector entre nodos" title="conector"/>
          <p:cNvSpPr txBox="1"/>
          <p:nvPr/>
        </p:nvSpPr>
        <p:spPr>
          <a:xfrm>
            <a:off x="6249997" y="2919522"/>
            <a:ext cx="989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tales que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3" name="Conector angular 182"/>
          <p:cNvCxnSpPr/>
          <p:nvPr/>
        </p:nvCxnSpPr>
        <p:spPr>
          <a:xfrm rot="16200000" flipH="1">
            <a:off x="6698332" y="2949374"/>
            <a:ext cx="92451" cy="2"/>
          </a:xfrm>
          <a:prstGeom prst="bentConnector3">
            <a:avLst>
              <a:gd name="adj1" fmla="val -94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angular 183"/>
          <p:cNvCxnSpPr/>
          <p:nvPr/>
        </p:nvCxnSpPr>
        <p:spPr>
          <a:xfrm rot="16200000" flipH="1">
            <a:off x="6698331" y="3222479"/>
            <a:ext cx="92451" cy="2"/>
          </a:xfrm>
          <a:prstGeom prst="bentConnector3">
            <a:avLst>
              <a:gd name="adj1" fmla="val -4263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uadroTexto 184" descr="Conector entre nodos" title="conector"/>
          <p:cNvSpPr txBox="1"/>
          <p:nvPr/>
        </p:nvSpPr>
        <p:spPr>
          <a:xfrm>
            <a:off x="6255889" y="4818212"/>
            <a:ext cx="989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reconocen porque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6" name="Conector angular 185"/>
          <p:cNvCxnSpPr/>
          <p:nvPr/>
        </p:nvCxnSpPr>
        <p:spPr>
          <a:xfrm rot="5400000">
            <a:off x="5810637" y="4830500"/>
            <a:ext cx="143025" cy="876"/>
          </a:xfrm>
          <a:prstGeom prst="bentConnector3">
            <a:avLst>
              <a:gd name="adj1" fmla="val 46598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angular 186"/>
          <p:cNvCxnSpPr/>
          <p:nvPr/>
        </p:nvCxnSpPr>
        <p:spPr>
          <a:xfrm rot="5400000">
            <a:off x="5810258" y="5641329"/>
            <a:ext cx="143025" cy="876"/>
          </a:xfrm>
          <a:prstGeom prst="bentConnector3">
            <a:avLst>
              <a:gd name="adj1" fmla="val 32280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angular 188"/>
          <p:cNvCxnSpPr/>
          <p:nvPr/>
        </p:nvCxnSpPr>
        <p:spPr>
          <a:xfrm rot="5400000">
            <a:off x="6639263" y="3969345"/>
            <a:ext cx="143025" cy="876"/>
          </a:xfrm>
          <a:prstGeom prst="bentConnector3">
            <a:avLst>
              <a:gd name="adj1" fmla="val 5991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angular 190"/>
          <p:cNvCxnSpPr/>
          <p:nvPr/>
        </p:nvCxnSpPr>
        <p:spPr>
          <a:xfrm rot="5400000">
            <a:off x="6638386" y="5202997"/>
            <a:ext cx="143025" cy="876"/>
          </a:xfrm>
          <a:prstGeom prst="bentConnector3">
            <a:avLst>
              <a:gd name="adj1" fmla="val 14299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angular 195"/>
          <p:cNvCxnSpPr/>
          <p:nvPr/>
        </p:nvCxnSpPr>
        <p:spPr>
          <a:xfrm rot="16200000" flipH="1">
            <a:off x="7530603" y="1471361"/>
            <a:ext cx="92451" cy="2"/>
          </a:xfrm>
          <a:prstGeom prst="bentConnector3">
            <a:avLst>
              <a:gd name="adj1" fmla="val 6578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angular 200"/>
          <p:cNvCxnSpPr/>
          <p:nvPr/>
        </p:nvCxnSpPr>
        <p:spPr>
          <a:xfrm rot="16200000" flipH="1">
            <a:off x="7530288" y="2271146"/>
            <a:ext cx="92451" cy="2"/>
          </a:xfrm>
          <a:prstGeom prst="bentConnector3">
            <a:avLst>
              <a:gd name="adj1" fmla="val 3590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r 201"/>
          <p:cNvCxnSpPr/>
          <p:nvPr/>
        </p:nvCxnSpPr>
        <p:spPr>
          <a:xfrm rot="16200000" flipH="1">
            <a:off x="8645184" y="1925848"/>
            <a:ext cx="92451" cy="2"/>
          </a:xfrm>
          <a:prstGeom prst="bentConnector3">
            <a:avLst>
              <a:gd name="adj1" fmla="val 21156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angular 205"/>
          <p:cNvCxnSpPr/>
          <p:nvPr/>
        </p:nvCxnSpPr>
        <p:spPr>
          <a:xfrm rot="5400000">
            <a:off x="8618554" y="4197776"/>
            <a:ext cx="143025" cy="876"/>
          </a:xfrm>
          <a:prstGeom prst="bentConnector3">
            <a:avLst>
              <a:gd name="adj1" fmla="val 40937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angular 214"/>
          <p:cNvCxnSpPr/>
          <p:nvPr/>
        </p:nvCxnSpPr>
        <p:spPr>
          <a:xfrm rot="16200000" flipH="1">
            <a:off x="5048994" y="2481830"/>
            <a:ext cx="180067" cy="11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/>
          <p:nvPr/>
        </p:nvCxnSpPr>
        <p:spPr>
          <a:xfrm rot="16200000" flipH="1">
            <a:off x="7959561" y="896154"/>
            <a:ext cx="92451" cy="2"/>
          </a:xfrm>
          <a:prstGeom prst="bentConnector3">
            <a:avLst>
              <a:gd name="adj1" fmla="val -4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1738</TotalTime>
  <Words>255</Words>
  <Application>Microsoft Office PowerPoint</Application>
  <PresentationFormat>Carta (216 x 279 mm)</PresentationFormat>
  <Paragraphs>69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de Office</vt:lpstr>
      <vt:lpstr>Diseño personalizado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Lzambrano</cp:lastModifiedBy>
  <cp:revision>59</cp:revision>
  <cp:lastPrinted>2015-06-25T22:36:16Z</cp:lastPrinted>
  <dcterms:created xsi:type="dcterms:W3CDTF">2015-05-14T14:12:36Z</dcterms:created>
  <dcterms:modified xsi:type="dcterms:W3CDTF">2016-06-14T18:00:10Z</dcterms:modified>
</cp:coreProperties>
</file>