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0" d="100"/>
          <a:sy n="90" d="100"/>
        </p:scale>
        <p:origin x="798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01/09/2015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Funciones trigonométricas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360571" y="9724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419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 círculo unitario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214315" y="-861392"/>
            <a:ext cx="244755" cy="282981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364076" y="14978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881328" y="1453855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68113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en(</a:t>
            </a:r>
            <a:r>
              <a:rPr lang="es-419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406375" y="1352763"/>
            <a:ext cx="143029" cy="8948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471023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958536" y="230022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469272" y="2746044"/>
            <a:ext cx="1118926" cy="5656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ltura del punto asociado al ángulo </a:t>
            </a:r>
            <a:r>
              <a:rPr lang="es-419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469271" y="4116419"/>
            <a:ext cx="1122431" cy="751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en(0)=0</a:t>
            </a:r>
            <a:endParaRPr lang="es-419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eriodicidad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 [-1.1]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 </a:t>
            </a:r>
            <a:r>
              <a:rPr lang="es-419" sz="9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ES" sz="9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469270" y="5514438"/>
            <a:ext cx="1118927" cy="86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ondas.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Movimientos oscilatorios.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Electriidad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471024" y="373293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aracterizada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957659" y="2674092"/>
            <a:ext cx="143029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818576" y="3521900"/>
            <a:ext cx="42119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953724" y="4039655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471023" y="50517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usa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937921" y="4959137"/>
            <a:ext cx="184256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5400000" flipH="1" flipV="1">
            <a:off x="913221" y="5398049"/>
            <a:ext cx="231903" cy="87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360571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arten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889498" y="939011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5062702" y="105803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Funciones opuestas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16200000" flipH="1">
            <a:off x="4874885" y="307848"/>
            <a:ext cx="626902" cy="873478"/>
          </a:xfrm>
          <a:prstGeom prst="bentConnector3">
            <a:avLst>
              <a:gd name="adj1" fmla="val 21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>
            <a:stCxn id="216" idx="2"/>
            <a:endCxn id="183" idx="0"/>
          </p:cNvCxnSpPr>
          <p:nvPr/>
        </p:nvCxnSpPr>
        <p:spPr>
          <a:xfrm rot="16200000" flipH="1">
            <a:off x="5796787" y="1326107"/>
            <a:ext cx="419286" cy="7627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4279378" y="187948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ot(</a:t>
            </a:r>
            <a:r>
              <a:rPr lang="es-419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6" idx="2"/>
            <a:endCxn id="220" idx="0"/>
          </p:cNvCxnSpPr>
          <p:nvPr/>
        </p:nvCxnSpPr>
        <p:spPr>
          <a:xfrm rot="5400000">
            <a:off x="5042580" y="1296991"/>
            <a:ext cx="381667" cy="783324"/>
          </a:xfrm>
          <a:prstGeom prst="bentConnector3">
            <a:avLst>
              <a:gd name="adj1" fmla="val 555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angular 222"/>
          <p:cNvCxnSpPr>
            <a:stCxn id="220" idx="2"/>
            <a:endCxn id="228" idx="0"/>
          </p:cNvCxnSpPr>
          <p:nvPr/>
        </p:nvCxnSpPr>
        <p:spPr>
          <a:xfrm rot="16200000" flipH="1">
            <a:off x="4404828" y="2673883"/>
            <a:ext cx="875005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55485" y="105803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de gráficas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6071276" y="-888544"/>
            <a:ext cx="626902" cy="3266261"/>
          </a:xfrm>
          <a:prstGeom prst="bentConnector3">
            <a:avLst>
              <a:gd name="adj1" fmla="val 212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58990" y="158340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ependen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976242" y="1539436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57832" y="195726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ariación de parámetros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948692" y="1885747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460742" y="245776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948255" y="2385809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458990" y="2831625"/>
            <a:ext cx="1122431" cy="6628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sumas o productos de constantes con la función trigonométrica f(</a:t>
            </a:r>
            <a:r>
              <a:rPr lang="es-419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948253" y="275967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246" idx="3"/>
            <a:endCxn id="252" idx="3"/>
          </p:cNvCxnSpPr>
          <p:nvPr/>
        </p:nvCxnSpPr>
        <p:spPr>
          <a:xfrm>
            <a:off x="8572659" y="3763805"/>
            <a:ext cx="4156" cy="545725"/>
          </a:xfrm>
          <a:prstGeom prst="bentConnector3">
            <a:avLst>
              <a:gd name="adj1" fmla="val 56004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 descr="Nodo de segundo nivel" title="Nodo02"/>
          <p:cNvSpPr/>
          <p:nvPr/>
        </p:nvSpPr>
        <p:spPr>
          <a:xfrm>
            <a:off x="1725574" y="186841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cos(</a:t>
            </a:r>
            <a:r>
              <a:rPr lang="es-419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angular 116"/>
          <p:cNvCxnSpPr>
            <a:stCxn id="19" idx="2"/>
            <a:endCxn id="113" idx="0"/>
          </p:cNvCxnSpPr>
          <p:nvPr/>
        </p:nvCxnSpPr>
        <p:spPr>
          <a:xfrm rot="16200000" flipH="1">
            <a:off x="2036739" y="1617204"/>
            <a:ext cx="139761" cy="362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 descr="Conector entre nodos" title="conector"/>
          <p:cNvSpPr txBox="1"/>
          <p:nvPr/>
        </p:nvSpPr>
        <p:spPr>
          <a:xfrm>
            <a:off x="1733145" y="237092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Conector angular 123"/>
          <p:cNvCxnSpPr>
            <a:endCxn id="123" idx="0"/>
          </p:cNvCxnSpPr>
          <p:nvPr/>
        </p:nvCxnSpPr>
        <p:spPr>
          <a:xfrm rot="5400000">
            <a:off x="2220658" y="2298976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 descr="Nodo de tercer nivel" title="Nodo03"/>
          <p:cNvSpPr/>
          <p:nvPr/>
        </p:nvSpPr>
        <p:spPr>
          <a:xfrm>
            <a:off x="1731394" y="2744792"/>
            <a:ext cx="1118926" cy="5656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bscisa del punto asociado al ángulo </a:t>
            </a:r>
            <a:r>
              <a:rPr lang="es-419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Conector angular 125"/>
          <p:cNvCxnSpPr>
            <a:stCxn id="123" idx="2"/>
            <a:endCxn id="125" idx="0"/>
          </p:cNvCxnSpPr>
          <p:nvPr/>
        </p:nvCxnSpPr>
        <p:spPr>
          <a:xfrm rot="5400000">
            <a:off x="2219781" y="2672840"/>
            <a:ext cx="143029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 descr="Nodo de segundo nivel" title="Nodo02"/>
          <p:cNvSpPr/>
          <p:nvPr/>
        </p:nvSpPr>
        <p:spPr>
          <a:xfrm>
            <a:off x="2979369" y="1885746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tan(</a:t>
            </a:r>
            <a:r>
              <a:rPr lang="es-419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Conector angular 135"/>
          <p:cNvCxnSpPr>
            <a:stCxn id="19" idx="2"/>
            <a:endCxn id="135" idx="0"/>
          </p:cNvCxnSpPr>
          <p:nvPr/>
        </p:nvCxnSpPr>
        <p:spPr>
          <a:xfrm rot="16200000" flipH="1">
            <a:off x="2654970" y="998974"/>
            <a:ext cx="157094" cy="1616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 descr="Conector entre nodos" title="conector"/>
          <p:cNvSpPr txBox="1"/>
          <p:nvPr/>
        </p:nvSpPr>
        <p:spPr>
          <a:xfrm>
            <a:off x="2980980" y="237092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angular 147"/>
          <p:cNvCxnSpPr>
            <a:endCxn id="147" idx="0"/>
          </p:cNvCxnSpPr>
          <p:nvPr/>
        </p:nvCxnSpPr>
        <p:spPr>
          <a:xfrm rot="5400000">
            <a:off x="3468493" y="2298976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 148" descr="Nodo de tercer nivel" title="Nodo03"/>
          <p:cNvSpPr/>
          <p:nvPr/>
        </p:nvSpPr>
        <p:spPr>
          <a:xfrm>
            <a:off x="2979229" y="2744792"/>
            <a:ext cx="1118926" cy="5656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ociente entre las componentes del punto asociado al ángulo </a:t>
            </a:r>
            <a:r>
              <a:rPr lang="es-419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Conector angular 149"/>
          <p:cNvCxnSpPr>
            <a:stCxn id="147" idx="2"/>
            <a:endCxn id="149" idx="0"/>
          </p:cNvCxnSpPr>
          <p:nvPr/>
        </p:nvCxnSpPr>
        <p:spPr>
          <a:xfrm rot="5400000">
            <a:off x="3467616" y="2672840"/>
            <a:ext cx="143029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>
            <a:stCxn id="149" idx="2"/>
            <a:endCxn id="154" idx="0"/>
          </p:cNvCxnSpPr>
          <p:nvPr/>
        </p:nvCxnSpPr>
        <p:spPr>
          <a:xfrm rot="5400000">
            <a:off x="3135618" y="3711885"/>
            <a:ext cx="804471" cy="16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 descr="Nodo de cuarto nivel&#10;" title="Nodo04"/>
          <p:cNvSpPr/>
          <p:nvPr/>
        </p:nvSpPr>
        <p:spPr>
          <a:xfrm>
            <a:off x="2975797" y="411496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latex.codecogs.com/gif.latex?%5Cfn_jvn%20%5Clarge%20%5Ctext%7Btan%20%7D%28x%29%3D%5Cfrac%7B%5Ctext%7Bsen%20%7D%28x%29%7D%7B%5Ctext%7Bcos%20%7D%28x%29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36" y="4172007"/>
            <a:ext cx="976397" cy="25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Rectángulo 159" descr="Nodo de cuarto nivel&#10;" title="Nodo04"/>
          <p:cNvSpPr/>
          <p:nvPr/>
        </p:nvSpPr>
        <p:spPr>
          <a:xfrm>
            <a:off x="1755507" y="4114960"/>
            <a:ext cx="1122431" cy="751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cos(0)=1</a:t>
            </a:r>
            <a:endParaRPr lang="es-419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eriodicidad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 [-1.1]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 </a:t>
            </a:r>
            <a:r>
              <a:rPr lang="es-419" sz="9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ES" sz="9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CuadroTexto 160" descr="Conector entre nodos" title="conector"/>
          <p:cNvSpPr txBox="1"/>
          <p:nvPr/>
        </p:nvSpPr>
        <p:spPr>
          <a:xfrm>
            <a:off x="1757260" y="373147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aracterizada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Conector angular 161"/>
          <p:cNvCxnSpPr>
            <a:endCxn id="161" idx="0"/>
          </p:cNvCxnSpPr>
          <p:nvPr/>
        </p:nvCxnSpPr>
        <p:spPr>
          <a:xfrm rot="16200000" flipH="1">
            <a:off x="2104812" y="3520441"/>
            <a:ext cx="42119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>
            <a:stCxn id="161" idx="2"/>
            <a:endCxn id="160" idx="0"/>
          </p:cNvCxnSpPr>
          <p:nvPr/>
        </p:nvCxnSpPr>
        <p:spPr>
          <a:xfrm rot="16200000" flipH="1">
            <a:off x="2239960" y="4038196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 descr="Nodo de segundo nivel" title="Nodo02"/>
          <p:cNvSpPr/>
          <p:nvPr/>
        </p:nvSpPr>
        <p:spPr>
          <a:xfrm>
            <a:off x="5825413" y="1917106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cot(</a:t>
            </a:r>
            <a:r>
              <a:rPr lang="es-419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Conector angular 185"/>
          <p:cNvCxnSpPr>
            <a:stCxn id="216" idx="2"/>
            <a:endCxn id="190" idx="0"/>
          </p:cNvCxnSpPr>
          <p:nvPr/>
        </p:nvCxnSpPr>
        <p:spPr>
          <a:xfrm rot="16200000" flipH="1">
            <a:off x="5158349" y="1964545"/>
            <a:ext cx="937940" cy="4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 descr="Nodo de segundo nivel" title="Nodo02"/>
          <p:cNvSpPr/>
          <p:nvPr/>
        </p:nvSpPr>
        <p:spPr>
          <a:xfrm>
            <a:off x="5067191" y="243576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csc(</a:t>
            </a:r>
            <a:r>
              <a:rPr lang="es-419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CuadroTexto 203" descr="Conector entre nodos" title="conector"/>
          <p:cNvSpPr txBox="1"/>
          <p:nvPr/>
        </p:nvSpPr>
        <p:spPr>
          <a:xfrm>
            <a:off x="2977551" y="462198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aracterizada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Conector angular 204"/>
          <p:cNvCxnSpPr>
            <a:stCxn id="154" idx="2"/>
            <a:endCxn id="204" idx="0"/>
          </p:cNvCxnSpPr>
          <p:nvPr/>
        </p:nvCxnSpPr>
        <p:spPr>
          <a:xfrm rot="5400000">
            <a:off x="3459822" y="4544796"/>
            <a:ext cx="153508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213" descr="Nodo de quinto nivel" title="Nodo05"/>
          <p:cNvSpPr/>
          <p:nvPr/>
        </p:nvSpPr>
        <p:spPr>
          <a:xfrm>
            <a:off x="1755507" y="5525629"/>
            <a:ext cx="111892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CuadroTexto 214" descr="Conector entre nodos" title="conector"/>
          <p:cNvSpPr txBox="1"/>
          <p:nvPr/>
        </p:nvSpPr>
        <p:spPr>
          <a:xfrm>
            <a:off x="1757260" y="506289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relaciona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Conector angular 223"/>
          <p:cNvCxnSpPr>
            <a:endCxn id="215" idx="0"/>
          </p:cNvCxnSpPr>
          <p:nvPr/>
        </p:nvCxnSpPr>
        <p:spPr>
          <a:xfrm rot="5400000">
            <a:off x="2224158" y="4970327"/>
            <a:ext cx="184256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224"/>
          <p:cNvCxnSpPr>
            <a:stCxn id="214" idx="0"/>
            <a:endCxn id="215" idx="2"/>
          </p:cNvCxnSpPr>
          <p:nvPr/>
        </p:nvCxnSpPr>
        <p:spPr>
          <a:xfrm rot="5400000" flipH="1" flipV="1">
            <a:off x="2199457" y="5409239"/>
            <a:ext cx="231904" cy="87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latex.codecogs.com/gif.latex?%5Cfn_jvn%20%5Clarge%20%5Ctext%7Bcos%20%7D%28x%29%3D%5Ctext%7Bsen%20%7D%5Cleft%20%28%20x&amp;plus;%5Cfrac%7B%5Cpi%7D%7B2%7D%5Cright%20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76" y="5545439"/>
            <a:ext cx="1058139" cy="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Rectángulo 225" descr="Nodo de cuarto nivel&#10;" title="Nodo04"/>
          <p:cNvSpPr/>
          <p:nvPr/>
        </p:nvSpPr>
        <p:spPr>
          <a:xfrm>
            <a:off x="2972294" y="5006327"/>
            <a:ext cx="1122431" cy="1108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síntotas verticales en los ceros de cos(</a:t>
            </a:r>
            <a:r>
              <a:rPr lang="es-419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419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eriodicidad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 cuando sen(</a:t>
            </a:r>
            <a:r>
              <a:rPr lang="es-419" sz="616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)=0</a:t>
            </a:r>
            <a:endParaRPr lang="es-419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Conector angular 226"/>
          <p:cNvCxnSpPr>
            <a:stCxn id="204" idx="2"/>
            <a:endCxn id="226" idx="0"/>
          </p:cNvCxnSpPr>
          <p:nvPr/>
        </p:nvCxnSpPr>
        <p:spPr>
          <a:xfrm rot="5400000">
            <a:off x="3458070" y="4928259"/>
            <a:ext cx="153508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ángulo 227" descr="Nodo de tercer nivel" title="Nodo03"/>
          <p:cNvSpPr/>
          <p:nvPr/>
        </p:nvSpPr>
        <p:spPr>
          <a:xfrm>
            <a:off x="4281693" y="311196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Rectángulo 228" descr="Nodo de tercer nivel" title="Nodo03"/>
          <p:cNvSpPr/>
          <p:nvPr/>
        </p:nvSpPr>
        <p:spPr>
          <a:xfrm>
            <a:off x="5072989" y="3601981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Conector angular 229"/>
          <p:cNvCxnSpPr>
            <a:stCxn id="190" idx="2"/>
            <a:endCxn id="229" idx="0"/>
          </p:cNvCxnSpPr>
          <p:nvPr/>
        </p:nvCxnSpPr>
        <p:spPr>
          <a:xfrm rot="16200000" flipH="1">
            <a:off x="5227510" y="3195286"/>
            <a:ext cx="808748" cy="46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183" idx="2"/>
            <a:endCxn id="235" idx="0"/>
          </p:cNvCxnSpPr>
          <p:nvPr/>
        </p:nvCxnSpPr>
        <p:spPr>
          <a:xfrm rot="16200000" flipH="1">
            <a:off x="5984586" y="2677779"/>
            <a:ext cx="808993" cy="25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ángulo 234" descr="Nodo de tercer nivel" title="Nodo03"/>
          <p:cNvSpPr/>
          <p:nvPr/>
        </p:nvSpPr>
        <p:spPr>
          <a:xfrm>
            <a:off x="5829162" y="3083572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http://latex.codecogs.com/gif.latex?%5Cfn_jvn%20%5Clarge%20%5Ctext%7Bcot%20%7D%28x%29%3D%5Cfrac%7B%5Ctext%7Bcos%20%7D%28x%29%7D%7B%5Ctext%7Bsen%20%7D%28x%29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05" y="3160694"/>
            <a:ext cx="977664" cy="26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atex.codecogs.com/gif.latex?%5Cfn_jvn%20%5Clarge%20%5Ctext%7Bcsc%20%7D%28x%29%3D%5Cfrac%7B1%7D%7B%5Ctext%7Bsen%20%7D%28x%29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86" y="3629531"/>
            <a:ext cx="1103749" cy="2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latex.codecogs.com/gif.latex?%5Cfn_jvn%20%5Clarge%20%5Ctext%7Bsec%20%7D%28x%29%3D%5Cfrac%7B1%7D%7B%5Ctext%7Bcos%20%7D%28x%29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88" y="3121448"/>
            <a:ext cx="1053239" cy="2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" name="CuadroTexto 245" descr="Conector entre nodos" title="conector"/>
          <p:cNvSpPr txBox="1"/>
          <p:nvPr/>
        </p:nvSpPr>
        <p:spPr>
          <a:xfrm>
            <a:off x="7455485" y="364838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419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elacionadas po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46"/>
          <p:cNvCxnSpPr>
            <a:stCxn id="343" idx="2"/>
            <a:endCxn id="246" idx="0"/>
          </p:cNvCxnSpPr>
          <p:nvPr/>
        </p:nvCxnSpPr>
        <p:spPr>
          <a:xfrm rot="5400000">
            <a:off x="7940173" y="3568356"/>
            <a:ext cx="153932" cy="6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251" descr="Nodo de cuarto nivel&#10;" title="Nodo04"/>
          <p:cNvSpPr/>
          <p:nvPr/>
        </p:nvSpPr>
        <p:spPr>
          <a:xfrm>
            <a:off x="7454384" y="413277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f(-x)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Conector angular 276"/>
          <p:cNvCxnSpPr>
            <a:stCxn id="246" idx="3"/>
            <a:endCxn id="278" idx="3"/>
          </p:cNvCxnSpPr>
          <p:nvPr/>
        </p:nvCxnSpPr>
        <p:spPr>
          <a:xfrm flipH="1">
            <a:off x="8569156" y="3763805"/>
            <a:ext cx="3503" cy="1009121"/>
          </a:xfrm>
          <a:prstGeom prst="bentConnector3">
            <a:avLst>
              <a:gd name="adj1" fmla="val -65258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ángulo 277" descr="Nodo de cuarto nivel&#10;" title="Nodo04"/>
          <p:cNvSpPr/>
          <p:nvPr/>
        </p:nvSpPr>
        <p:spPr>
          <a:xfrm>
            <a:off x="7446725" y="4596166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-f(x)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Conector angular 278"/>
          <p:cNvCxnSpPr>
            <a:stCxn id="246" idx="3"/>
            <a:endCxn id="294" idx="3"/>
          </p:cNvCxnSpPr>
          <p:nvPr/>
        </p:nvCxnSpPr>
        <p:spPr>
          <a:xfrm flipH="1">
            <a:off x="8558749" y="3763805"/>
            <a:ext cx="13910" cy="1496122"/>
          </a:xfrm>
          <a:prstGeom prst="bentConnector3">
            <a:avLst>
              <a:gd name="adj1" fmla="val -1643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ángulo 293" descr="Nodo de cuarto nivel&#10;" title="Nodo04"/>
          <p:cNvSpPr/>
          <p:nvPr/>
        </p:nvSpPr>
        <p:spPr>
          <a:xfrm>
            <a:off x="7436318" y="5083167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f(x+A)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Conector angular 294"/>
          <p:cNvCxnSpPr>
            <a:stCxn id="246" idx="3"/>
            <a:endCxn id="296" idx="3"/>
          </p:cNvCxnSpPr>
          <p:nvPr/>
        </p:nvCxnSpPr>
        <p:spPr>
          <a:xfrm flipH="1">
            <a:off x="8558749" y="3763805"/>
            <a:ext cx="13910" cy="1928858"/>
          </a:xfrm>
          <a:prstGeom prst="bentConnector3">
            <a:avLst>
              <a:gd name="adj1" fmla="val -1643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ángulo 295" descr="Nodo de cuarto nivel&#10;" title="Nodo04"/>
          <p:cNvSpPr/>
          <p:nvPr/>
        </p:nvSpPr>
        <p:spPr>
          <a:xfrm>
            <a:off x="7436318" y="551590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f(x)+B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Conector angular 296"/>
          <p:cNvCxnSpPr>
            <a:stCxn id="246" idx="3"/>
            <a:endCxn id="298" idx="3"/>
          </p:cNvCxnSpPr>
          <p:nvPr/>
        </p:nvCxnSpPr>
        <p:spPr>
          <a:xfrm flipH="1">
            <a:off x="8560502" y="3763805"/>
            <a:ext cx="12157" cy="2399300"/>
          </a:xfrm>
          <a:prstGeom prst="bentConnector3">
            <a:avLst>
              <a:gd name="adj1" fmla="val -1880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ángulo 297" descr="Nodo de cuarto nivel&#10;" title="Nodo04"/>
          <p:cNvSpPr/>
          <p:nvPr/>
        </p:nvSpPr>
        <p:spPr>
          <a:xfrm>
            <a:off x="7438071" y="598634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f(Cx)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9" name="Conector angular 298"/>
          <p:cNvCxnSpPr>
            <a:stCxn id="252" idx="1"/>
            <a:endCxn id="300" idx="3"/>
          </p:cNvCxnSpPr>
          <p:nvPr/>
        </p:nvCxnSpPr>
        <p:spPr>
          <a:xfrm rot="10800000">
            <a:off x="7116484" y="4305022"/>
            <a:ext cx="337900" cy="45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ángulo 299" descr="Nodo de cuarto nivel&#10;" title="Nodo04"/>
          <p:cNvSpPr/>
          <p:nvPr/>
        </p:nvSpPr>
        <p:spPr>
          <a:xfrm>
            <a:off x="5994053" y="4128261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eflexión con relación al eje Y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1" name="Conector angular 300"/>
          <p:cNvCxnSpPr>
            <a:stCxn id="278" idx="1"/>
            <a:endCxn id="302" idx="3"/>
          </p:cNvCxnSpPr>
          <p:nvPr/>
        </p:nvCxnSpPr>
        <p:spPr>
          <a:xfrm rot="10800000">
            <a:off x="7125139" y="4771470"/>
            <a:ext cx="321587" cy="14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ángulo 301" descr="Nodo de cuarto nivel&#10;" title="Nodo04"/>
          <p:cNvSpPr/>
          <p:nvPr/>
        </p:nvSpPr>
        <p:spPr>
          <a:xfrm>
            <a:off x="6002707" y="459471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Reflexión con relación al eje 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3" name="Conector angular 302"/>
          <p:cNvCxnSpPr>
            <a:stCxn id="294" idx="1"/>
            <a:endCxn id="304" idx="3"/>
          </p:cNvCxnSpPr>
          <p:nvPr/>
        </p:nvCxnSpPr>
        <p:spPr>
          <a:xfrm rot="10800000">
            <a:off x="7133792" y="5257363"/>
            <a:ext cx="302526" cy="25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03" descr="Nodo de cuarto nivel&#10;" title="Nodo04"/>
          <p:cNvSpPr/>
          <p:nvPr/>
        </p:nvSpPr>
        <p:spPr>
          <a:xfrm>
            <a:off x="6011361" y="508060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Traslación horizontal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Conector angular 304"/>
          <p:cNvCxnSpPr>
            <a:stCxn id="246" idx="3"/>
            <a:endCxn id="306" idx="3"/>
          </p:cNvCxnSpPr>
          <p:nvPr/>
        </p:nvCxnSpPr>
        <p:spPr>
          <a:xfrm flipH="1">
            <a:off x="8569156" y="3763805"/>
            <a:ext cx="3503" cy="2844567"/>
          </a:xfrm>
          <a:prstGeom prst="bentConnector3">
            <a:avLst>
              <a:gd name="adj1" fmla="val -65258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ángulo 305" descr="Nodo de cuarto nivel&#10;" title="Nodo04"/>
          <p:cNvSpPr/>
          <p:nvPr/>
        </p:nvSpPr>
        <p:spPr>
          <a:xfrm>
            <a:off x="7446725" y="643161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Df(x)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7" name="Conector angular 306"/>
          <p:cNvCxnSpPr>
            <a:stCxn id="296" idx="1"/>
            <a:endCxn id="314" idx="3"/>
          </p:cNvCxnSpPr>
          <p:nvPr/>
        </p:nvCxnSpPr>
        <p:spPr>
          <a:xfrm rot="10800000">
            <a:off x="7132040" y="5690441"/>
            <a:ext cx="304279" cy="2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ángulo 313" descr="Nodo de cuarto nivel&#10;" title="Nodo04"/>
          <p:cNvSpPr/>
          <p:nvPr/>
        </p:nvSpPr>
        <p:spPr>
          <a:xfrm>
            <a:off x="6009608" y="551368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raslación vertical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5" name="Conector angular 314"/>
          <p:cNvCxnSpPr>
            <a:stCxn id="298" idx="1"/>
            <a:endCxn id="316" idx="3"/>
          </p:cNvCxnSpPr>
          <p:nvPr/>
        </p:nvCxnSpPr>
        <p:spPr>
          <a:xfrm rot="10800000" flipV="1">
            <a:off x="7130287" y="6163105"/>
            <a:ext cx="307785" cy="34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ángulo 315" descr="Nodo de cuarto nivel&#10;" title="Nodo04"/>
          <p:cNvSpPr/>
          <p:nvPr/>
        </p:nvSpPr>
        <p:spPr>
          <a:xfrm>
            <a:off x="6007855" y="598977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ontracción o alargamiento horizontal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" name="Conector angular 316"/>
          <p:cNvCxnSpPr>
            <a:stCxn id="306" idx="1"/>
            <a:endCxn id="318" idx="3"/>
          </p:cNvCxnSpPr>
          <p:nvPr/>
        </p:nvCxnSpPr>
        <p:spPr>
          <a:xfrm rot="10800000" flipV="1">
            <a:off x="7132039" y="6608371"/>
            <a:ext cx="314686" cy="106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ángulo 317" descr="Nodo de cuarto nivel&#10;" title="Nodo04"/>
          <p:cNvSpPr/>
          <p:nvPr/>
        </p:nvSpPr>
        <p:spPr>
          <a:xfrm>
            <a:off x="6009608" y="644224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Contracción o alargamiento vertical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Conector angular 318"/>
          <p:cNvCxnSpPr>
            <a:stCxn id="316" idx="1"/>
            <a:endCxn id="325" idx="3"/>
          </p:cNvCxnSpPr>
          <p:nvPr/>
        </p:nvCxnSpPr>
        <p:spPr>
          <a:xfrm rot="10800000">
            <a:off x="5702799" y="6162877"/>
            <a:ext cx="305056" cy="36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ángulo 319" descr="Nodo de cuarto nivel&#10;" title="Nodo04"/>
          <p:cNvSpPr/>
          <p:nvPr/>
        </p:nvSpPr>
        <p:spPr>
          <a:xfrm>
            <a:off x="4580368" y="6442244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aría la amplitud de seno y coseno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1" name="Conector angular 320"/>
          <p:cNvCxnSpPr>
            <a:stCxn id="300" idx="1"/>
            <a:endCxn id="322" idx="3"/>
          </p:cNvCxnSpPr>
          <p:nvPr/>
        </p:nvCxnSpPr>
        <p:spPr>
          <a:xfrm rot="10800000" flipV="1">
            <a:off x="5665151" y="4305020"/>
            <a:ext cx="328902" cy="45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ángulo 321" descr="Nodo de cuarto nivel&#10;" title="Nodo04"/>
          <p:cNvSpPr/>
          <p:nvPr/>
        </p:nvSpPr>
        <p:spPr>
          <a:xfrm>
            <a:off x="4542720" y="413277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unción par si </a:t>
            </a:r>
          </a:p>
          <a:p>
            <a:pPr algn="ctr"/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f(-x)=f(x)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3" name="Conector angular 322"/>
          <p:cNvCxnSpPr>
            <a:stCxn id="302" idx="1"/>
            <a:endCxn id="324" idx="3"/>
          </p:cNvCxnSpPr>
          <p:nvPr/>
        </p:nvCxnSpPr>
        <p:spPr>
          <a:xfrm rot="10800000" flipV="1">
            <a:off x="5665149" y="4771470"/>
            <a:ext cx="337558" cy="56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ángulo 323" descr="Nodo de cuarto nivel&#10;" title="Nodo04"/>
          <p:cNvSpPr/>
          <p:nvPr/>
        </p:nvSpPr>
        <p:spPr>
          <a:xfrm>
            <a:off x="4542718" y="4600398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unción par si 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f(-x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)=-f(x)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Rectángulo 324" descr="Nodo de cuarto nivel&#10;" title="Nodo04"/>
          <p:cNvSpPr/>
          <p:nvPr/>
        </p:nvSpPr>
        <p:spPr>
          <a:xfrm>
            <a:off x="4580368" y="5986117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419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aría el periodo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Conector angular 325"/>
          <p:cNvCxnSpPr>
            <a:stCxn id="318" idx="1"/>
            <a:endCxn id="320" idx="3"/>
          </p:cNvCxnSpPr>
          <p:nvPr/>
        </p:nvCxnSpPr>
        <p:spPr>
          <a:xfrm rot="10800000">
            <a:off x="5702800" y="6619005"/>
            <a:ext cx="3068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Carta (216 x 279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Alexander Rincón</cp:lastModifiedBy>
  <cp:revision>41</cp:revision>
  <cp:lastPrinted>2015-06-25T22:36:16Z</cp:lastPrinted>
  <dcterms:created xsi:type="dcterms:W3CDTF">2015-05-14T14:12:36Z</dcterms:created>
  <dcterms:modified xsi:type="dcterms:W3CDTF">2015-09-01T19:15:34Z</dcterms:modified>
</cp:coreProperties>
</file>