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03/12/2015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</a:t>
            </a:r>
            <a:r>
              <a:rPr lang="es-ES" sz="1200" dirty="0" smtClean="0"/>
              <a:t>2016.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Expresiones algebraicas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69942" y="1058407"/>
            <a:ext cx="1733897" cy="721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Combinaciones de números y letras unidas mediante operaciones aritméticas</a:t>
            </a:r>
            <a:endParaRPr lang="es-ES" sz="1200" b="1" dirty="0"/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3097548" y="-933549"/>
            <a:ext cx="289364" cy="30187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172468" y="200553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identifica</a:t>
            </a:r>
            <a:endParaRPr lang="es-ES" sz="9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437283" y="2606519"/>
            <a:ext cx="627269" cy="2893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p</a:t>
            </a:r>
            <a:r>
              <a:rPr lang="es-ES" sz="900" dirty="0" smtClean="0">
                <a:solidFill>
                  <a:schemeClr val="bg1"/>
                </a:solidFill>
              </a:rPr>
              <a:t>arte literal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330540" y="3125227"/>
            <a:ext cx="835702" cy="8321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orresponde a las letras de la expresión algebraica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1171647" y="72050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681340" y="1002855"/>
            <a:ext cx="107075" cy="40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187073" y="69355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clasifican en</a:t>
            </a:r>
            <a:endParaRPr lang="es-ES" sz="900" dirty="0"/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493156" y="1207129"/>
            <a:ext cx="1540749" cy="636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Expresar en términos generales relaciones entre cantidades</a:t>
            </a:r>
            <a:endParaRPr lang="es-ES" sz="1200" b="1" dirty="0"/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6334490" y="-1151758"/>
            <a:ext cx="348679" cy="35144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7704846" y="77981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irven para</a:t>
            </a:r>
            <a:endParaRPr lang="es-ES" sz="900" dirty="0"/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5400000">
            <a:off x="8166556" y="1107623"/>
            <a:ext cx="196482" cy="25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 descr="Nodo de segundo nivel" title="Nodo02"/>
          <p:cNvSpPr/>
          <p:nvPr/>
        </p:nvSpPr>
        <p:spPr>
          <a:xfrm>
            <a:off x="1357262" y="2609740"/>
            <a:ext cx="725106" cy="29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p</a:t>
            </a:r>
            <a:r>
              <a:rPr lang="es-ES" sz="900" dirty="0" smtClean="0">
                <a:solidFill>
                  <a:schemeClr val="bg1"/>
                </a:solidFill>
              </a:rPr>
              <a:t>arte numérica            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48" name="Rectángulo 147" descr="Nodo de tercer nivel" title="Nodo03"/>
          <p:cNvSpPr/>
          <p:nvPr/>
        </p:nvSpPr>
        <p:spPr>
          <a:xfrm>
            <a:off x="1301436" y="3109836"/>
            <a:ext cx="835702" cy="864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 el coeficiente que acompaña la parte literal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6" name="Rectángulo 175" descr="Nodo de primer nivel" title="Nodo01"/>
          <p:cNvSpPr/>
          <p:nvPr/>
        </p:nvSpPr>
        <p:spPr>
          <a:xfrm>
            <a:off x="4945752" y="1174731"/>
            <a:ext cx="1036231" cy="236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Polinomios</a:t>
            </a:r>
            <a:endParaRPr lang="es-ES" sz="1200" b="1" dirty="0"/>
          </a:p>
        </p:txBody>
      </p:sp>
      <p:sp>
        <p:nvSpPr>
          <p:cNvPr id="185" name="CuadroTexto 184" descr="Conector entre nodos" title="conector"/>
          <p:cNvSpPr txBox="1"/>
          <p:nvPr/>
        </p:nvSpPr>
        <p:spPr>
          <a:xfrm>
            <a:off x="3236080" y="162700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son</a:t>
            </a:r>
            <a:endParaRPr lang="es-ES" sz="900" dirty="0"/>
          </a:p>
        </p:txBody>
      </p:sp>
      <p:sp>
        <p:nvSpPr>
          <p:cNvPr id="232" name="Rectángulo 231" descr="Nodo de segundo nivel" title="Nodo02"/>
          <p:cNvSpPr/>
          <p:nvPr/>
        </p:nvSpPr>
        <p:spPr>
          <a:xfrm>
            <a:off x="3128986" y="2062610"/>
            <a:ext cx="1337692" cy="3934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expresiones algebraicas de un solo término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277" name="CuadroTexto 276" descr="Conector entre nodos" title="conector"/>
          <p:cNvSpPr txBox="1"/>
          <p:nvPr/>
        </p:nvSpPr>
        <p:spPr>
          <a:xfrm>
            <a:off x="6888153" y="3719960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definen operaciones como</a:t>
            </a:r>
            <a:endParaRPr lang="es-ES" sz="900" dirty="0"/>
          </a:p>
        </p:txBody>
      </p:sp>
      <p:sp>
        <p:nvSpPr>
          <p:cNvPr id="374" name="CuadroTexto 373" descr="Conector entre nodos" title="conector"/>
          <p:cNvSpPr txBox="1"/>
          <p:nvPr/>
        </p:nvSpPr>
        <p:spPr>
          <a:xfrm>
            <a:off x="3240190" y="2550816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caracterizan porque</a:t>
            </a:r>
            <a:endParaRPr lang="es-ES" sz="900" dirty="0"/>
          </a:p>
        </p:txBody>
      </p:sp>
      <p:sp>
        <p:nvSpPr>
          <p:cNvPr id="377" name="Rectángulo 376" descr="Nodo de tercer nivel" title="Nodo03"/>
          <p:cNvSpPr/>
          <p:nvPr/>
        </p:nvSpPr>
        <p:spPr>
          <a:xfrm>
            <a:off x="3230840" y="3066745"/>
            <a:ext cx="1136982" cy="622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l</a:t>
            </a:r>
            <a:r>
              <a:rPr lang="es-CO" sz="900" dirty="0" smtClean="0">
                <a:solidFill>
                  <a:schemeClr val="tx1"/>
                </a:solidFill>
              </a:rPr>
              <a:t>os términos están separados por signos de adición o sustracción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90" name="Rectángulo 389" descr="Nodo de segundo nivel" title="Nodo02"/>
          <p:cNvSpPr/>
          <p:nvPr/>
        </p:nvSpPr>
        <p:spPr>
          <a:xfrm>
            <a:off x="8317102" y="4478842"/>
            <a:ext cx="711456" cy="318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adición y sustracción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58" name="Rectángulo 457" descr="Nodo de tercer nivel" title="Nodo03"/>
          <p:cNvSpPr/>
          <p:nvPr/>
        </p:nvSpPr>
        <p:spPr>
          <a:xfrm>
            <a:off x="8253891" y="4994611"/>
            <a:ext cx="846909" cy="626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adicionan o sustraen los términos semejantes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59" name="Rectángulo 458" descr="Nodo de tercer nivel" title="Nodo03"/>
          <p:cNvSpPr/>
          <p:nvPr/>
        </p:nvSpPr>
        <p:spPr>
          <a:xfrm>
            <a:off x="7156637" y="4999874"/>
            <a:ext cx="990590" cy="538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solidFill>
                  <a:schemeClr val="tx1"/>
                </a:solidFill>
              </a:rPr>
              <a:t>se aplica la propiedad distributiva de la multiplicación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0" name="Rectángulo 459" descr="Nodo de tercer nivel" title="Nodo03"/>
          <p:cNvSpPr/>
          <p:nvPr/>
        </p:nvSpPr>
        <p:spPr>
          <a:xfrm>
            <a:off x="6423064" y="5611548"/>
            <a:ext cx="1020664" cy="593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aplica el algoritmo de la división aritmética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1" name="Rectángulo 460" descr="Nodo de tercer nivel" title="Nodo03"/>
          <p:cNvSpPr/>
          <p:nvPr/>
        </p:nvSpPr>
        <p:spPr>
          <a:xfrm>
            <a:off x="5668415" y="6314208"/>
            <a:ext cx="996529" cy="383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aplica la división sintética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2" name="Rectángulo 461" descr="Nodo de tercer nivel" title="Nodo03"/>
          <p:cNvSpPr/>
          <p:nvPr/>
        </p:nvSpPr>
        <p:spPr>
          <a:xfrm>
            <a:off x="4751540" y="5620637"/>
            <a:ext cx="1162382" cy="591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utiliza el teorema del residuo para hallar el resto de una división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8" name="Rectángulo 87" descr="Nodo de segundo nivel" title="Nodo02"/>
          <p:cNvSpPr/>
          <p:nvPr/>
        </p:nvSpPr>
        <p:spPr>
          <a:xfrm>
            <a:off x="2336062" y="2620144"/>
            <a:ext cx="600252" cy="1939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signo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18" name="Rectángulo 117" descr="Nodo de tercer nivel" title="Nodo03"/>
          <p:cNvSpPr/>
          <p:nvPr/>
        </p:nvSpPr>
        <p:spPr>
          <a:xfrm>
            <a:off x="2222906" y="3101599"/>
            <a:ext cx="835702" cy="864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expresión puede tener signo positivo o negativo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6" name="Rectángulo 135" descr="Nodo de primer nivel" title="Nodo01"/>
          <p:cNvSpPr/>
          <p:nvPr/>
        </p:nvSpPr>
        <p:spPr>
          <a:xfrm>
            <a:off x="3281491" y="1160271"/>
            <a:ext cx="1036231" cy="236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Monomios</a:t>
            </a:r>
            <a:endParaRPr lang="es-ES" sz="1200" b="1" dirty="0"/>
          </a:p>
        </p:txBody>
      </p:sp>
      <p:sp>
        <p:nvSpPr>
          <p:cNvPr id="150" name="Rectángulo 149" descr="Nodo de segundo nivel" title="Nodo02"/>
          <p:cNvSpPr/>
          <p:nvPr/>
        </p:nvSpPr>
        <p:spPr>
          <a:xfrm>
            <a:off x="4951990" y="2104858"/>
            <a:ext cx="1037016" cy="736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expresiones algebraicas que contienen dos o más términos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53" name="CuadroTexto 152" descr="Conector entre nodos" title="conector"/>
          <p:cNvSpPr txBox="1"/>
          <p:nvPr/>
        </p:nvSpPr>
        <p:spPr>
          <a:xfrm>
            <a:off x="4906058" y="176197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son</a:t>
            </a:r>
            <a:endParaRPr lang="es-ES" sz="900" dirty="0"/>
          </a:p>
        </p:txBody>
      </p:sp>
      <p:sp>
        <p:nvSpPr>
          <p:cNvPr id="156" name="Rectángulo 155" descr="Nodo de primer nivel" title="Nodo01"/>
          <p:cNvSpPr/>
          <p:nvPr/>
        </p:nvSpPr>
        <p:spPr>
          <a:xfrm>
            <a:off x="6329355" y="1146413"/>
            <a:ext cx="1036231" cy="50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Expresiones que no son polinomios</a:t>
            </a:r>
            <a:endParaRPr lang="es-ES" sz="1200" b="1" dirty="0"/>
          </a:p>
        </p:txBody>
      </p:sp>
      <p:sp>
        <p:nvSpPr>
          <p:cNvPr id="157" name="Rectángulo 156" descr="Nodo de segundo nivel" title="Nodo02"/>
          <p:cNvSpPr/>
          <p:nvPr/>
        </p:nvSpPr>
        <p:spPr>
          <a:xfrm>
            <a:off x="6177837" y="2126259"/>
            <a:ext cx="1364746" cy="733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expresiones algebraicas que contienen radicales, exponentes negativos o exponentes fraccionarios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62" name="Rectángulo 161" descr="Nodo de tercer nivel" title="Nodo03"/>
          <p:cNvSpPr/>
          <p:nvPr/>
        </p:nvSpPr>
        <p:spPr>
          <a:xfrm>
            <a:off x="4439239" y="4351938"/>
            <a:ext cx="1243258" cy="4420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términos semejantes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si </a:t>
            </a:r>
            <a:r>
              <a:rPr lang="es-ES" sz="900" dirty="0">
                <a:solidFill>
                  <a:schemeClr val="tx1"/>
                </a:solidFill>
              </a:rPr>
              <a:t>tienen la misma parte </a:t>
            </a:r>
            <a:r>
              <a:rPr lang="es-ES" sz="900" dirty="0" smtClean="0">
                <a:solidFill>
                  <a:schemeClr val="tx1"/>
                </a:solidFill>
              </a:rPr>
              <a:t>literal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4" name="Rectángulo 163" descr="Nodo de tercer nivel" title="Nodo03"/>
          <p:cNvSpPr/>
          <p:nvPr/>
        </p:nvSpPr>
        <p:spPr>
          <a:xfrm>
            <a:off x="3240190" y="4348901"/>
            <a:ext cx="1069407" cy="416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opuestos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uando </a:t>
            </a:r>
            <a:r>
              <a:rPr lang="es-ES" sz="900" i="1" dirty="0">
                <a:solidFill>
                  <a:schemeClr val="tx1"/>
                </a:solidFill>
              </a:rPr>
              <a:t>P(x) = -P(x)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2" name="CuadroTexto 171" descr="Conector entre nodos" title="conector"/>
          <p:cNvSpPr txBox="1"/>
          <p:nvPr/>
        </p:nvSpPr>
        <p:spPr>
          <a:xfrm>
            <a:off x="3916329" y="373782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identifican</a:t>
            </a:r>
            <a:endParaRPr lang="es-ES" sz="900" dirty="0"/>
          </a:p>
        </p:txBody>
      </p:sp>
      <p:sp>
        <p:nvSpPr>
          <p:cNvPr id="174" name="Rectángulo 173" descr="Nodo de segundo nivel" title="Nodo02"/>
          <p:cNvSpPr/>
          <p:nvPr/>
        </p:nvSpPr>
        <p:spPr>
          <a:xfrm>
            <a:off x="7196831" y="4476517"/>
            <a:ext cx="905096" cy="318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multiplicación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5" name="Rectángulo 174" descr="Nodo de segundo nivel" title="Nodo02"/>
          <p:cNvSpPr/>
          <p:nvPr/>
        </p:nvSpPr>
        <p:spPr>
          <a:xfrm>
            <a:off x="5851107" y="4475434"/>
            <a:ext cx="638395" cy="318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ivisión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77" name="Conector angular 176"/>
          <p:cNvCxnSpPr>
            <a:stCxn id="274" idx="2"/>
            <a:endCxn id="136" idx="0"/>
          </p:cNvCxnSpPr>
          <p:nvPr/>
        </p:nvCxnSpPr>
        <p:spPr>
          <a:xfrm rot="5400000">
            <a:off x="4156007" y="567989"/>
            <a:ext cx="235882" cy="9486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>
            <a:stCxn id="274" idx="2"/>
            <a:endCxn id="176" idx="0"/>
          </p:cNvCxnSpPr>
          <p:nvPr/>
        </p:nvCxnSpPr>
        <p:spPr>
          <a:xfrm rot="16200000" flipH="1">
            <a:off x="4980907" y="691770"/>
            <a:ext cx="250342" cy="7155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>
            <a:stCxn id="274" idx="2"/>
            <a:endCxn id="156" idx="0"/>
          </p:cNvCxnSpPr>
          <p:nvPr/>
        </p:nvCxnSpPr>
        <p:spPr>
          <a:xfrm rot="16200000" flipH="1">
            <a:off x="5686868" y="-14190"/>
            <a:ext cx="222024" cy="20991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 descr="Conector entre nodos" title="conector"/>
          <p:cNvSpPr txBox="1"/>
          <p:nvPr/>
        </p:nvSpPr>
        <p:spPr>
          <a:xfrm>
            <a:off x="6289197" y="175194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son</a:t>
            </a:r>
            <a:endParaRPr lang="es-ES" sz="900" dirty="0"/>
          </a:p>
        </p:txBody>
      </p:sp>
      <p:cxnSp>
        <p:nvCxnSpPr>
          <p:cNvPr id="223" name="Conector recto 222"/>
          <p:cNvCxnSpPr>
            <a:stCxn id="135" idx="2"/>
            <a:endCxn id="148" idx="0"/>
          </p:cNvCxnSpPr>
          <p:nvPr/>
        </p:nvCxnSpPr>
        <p:spPr>
          <a:xfrm flipH="1">
            <a:off x="1719287" y="2909452"/>
            <a:ext cx="528" cy="200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ector recto 233"/>
          <p:cNvCxnSpPr>
            <a:stCxn id="44" idx="2"/>
            <a:endCxn id="72" idx="0"/>
          </p:cNvCxnSpPr>
          <p:nvPr/>
        </p:nvCxnSpPr>
        <p:spPr>
          <a:xfrm flipH="1">
            <a:off x="748391" y="2895827"/>
            <a:ext cx="2527" cy="22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recto 239"/>
          <p:cNvCxnSpPr>
            <a:stCxn id="88" idx="2"/>
            <a:endCxn id="118" idx="0"/>
          </p:cNvCxnSpPr>
          <p:nvPr/>
        </p:nvCxnSpPr>
        <p:spPr>
          <a:xfrm>
            <a:off x="2636188" y="2814054"/>
            <a:ext cx="4569" cy="28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ector recto 243"/>
          <p:cNvCxnSpPr>
            <a:stCxn id="185" idx="2"/>
            <a:endCxn id="232" idx="0"/>
          </p:cNvCxnSpPr>
          <p:nvPr/>
        </p:nvCxnSpPr>
        <p:spPr>
          <a:xfrm>
            <a:off x="3797296" y="1857837"/>
            <a:ext cx="536" cy="204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ector recto 246"/>
          <p:cNvCxnSpPr>
            <a:stCxn id="136" idx="2"/>
            <a:endCxn id="185" idx="0"/>
          </p:cNvCxnSpPr>
          <p:nvPr/>
        </p:nvCxnSpPr>
        <p:spPr>
          <a:xfrm flipH="1">
            <a:off x="3797296" y="1396722"/>
            <a:ext cx="2311" cy="230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ector recto 248"/>
          <p:cNvCxnSpPr>
            <a:stCxn id="176" idx="2"/>
            <a:endCxn id="153" idx="0"/>
          </p:cNvCxnSpPr>
          <p:nvPr/>
        </p:nvCxnSpPr>
        <p:spPr>
          <a:xfrm>
            <a:off x="5463868" y="1411182"/>
            <a:ext cx="3406" cy="35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/>
          <p:cNvCxnSpPr>
            <a:stCxn id="153" idx="2"/>
            <a:endCxn id="150" idx="0"/>
          </p:cNvCxnSpPr>
          <p:nvPr/>
        </p:nvCxnSpPr>
        <p:spPr>
          <a:xfrm>
            <a:off x="5467274" y="1992810"/>
            <a:ext cx="3224" cy="11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Conector recto 250"/>
          <p:cNvCxnSpPr>
            <a:stCxn id="156" idx="2"/>
            <a:endCxn id="200" idx="0"/>
          </p:cNvCxnSpPr>
          <p:nvPr/>
        </p:nvCxnSpPr>
        <p:spPr>
          <a:xfrm>
            <a:off x="6847471" y="1651079"/>
            <a:ext cx="2942" cy="100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Conector recto 251"/>
          <p:cNvCxnSpPr>
            <a:stCxn id="200" idx="2"/>
            <a:endCxn id="157" idx="0"/>
          </p:cNvCxnSpPr>
          <p:nvPr/>
        </p:nvCxnSpPr>
        <p:spPr>
          <a:xfrm>
            <a:off x="6850413" y="1982775"/>
            <a:ext cx="9797" cy="14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cto 189"/>
          <p:cNvCxnSpPr>
            <a:stCxn id="232" idx="2"/>
            <a:endCxn id="374" idx="0"/>
          </p:cNvCxnSpPr>
          <p:nvPr/>
        </p:nvCxnSpPr>
        <p:spPr>
          <a:xfrm>
            <a:off x="3797832" y="2456022"/>
            <a:ext cx="945" cy="9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ector recto 192"/>
          <p:cNvCxnSpPr>
            <a:stCxn id="374" idx="2"/>
            <a:endCxn id="377" idx="0"/>
          </p:cNvCxnSpPr>
          <p:nvPr/>
        </p:nvCxnSpPr>
        <p:spPr>
          <a:xfrm>
            <a:off x="3798777" y="2920148"/>
            <a:ext cx="554" cy="146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ector recto 242"/>
          <p:cNvCxnSpPr>
            <a:stCxn id="172" idx="2"/>
            <a:endCxn id="172" idx="2"/>
          </p:cNvCxnSpPr>
          <p:nvPr/>
        </p:nvCxnSpPr>
        <p:spPr>
          <a:xfrm>
            <a:off x="4474916" y="39686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245"/>
          <p:cNvCxnSpPr>
            <a:stCxn id="172" idx="2"/>
            <a:endCxn id="172" idx="2"/>
          </p:cNvCxnSpPr>
          <p:nvPr/>
        </p:nvCxnSpPr>
        <p:spPr>
          <a:xfrm>
            <a:off x="4474916" y="39686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recto 256"/>
          <p:cNvCxnSpPr>
            <a:stCxn id="172" idx="2"/>
            <a:endCxn id="172" idx="2"/>
          </p:cNvCxnSpPr>
          <p:nvPr/>
        </p:nvCxnSpPr>
        <p:spPr>
          <a:xfrm>
            <a:off x="4474916" y="39686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312"/>
          <p:cNvCxnSpPr>
            <a:stCxn id="150" idx="2"/>
            <a:endCxn id="277" idx="0"/>
          </p:cNvCxnSpPr>
          <p:nvPr/>
        </p:nvCxnSpPr>
        <p:spPr>
          <a:xfrm rot="16200000" flipH="1">
            <a:off x="6020598" y="2291188"/>
            <a:ext cx="878671" cy="19788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Conector angular 320"/>
          <p:cNvCxnSpPr>
            <a:stCxn id="150" idx="2"/>
            <a:endCxn id="172" idx="0"/>
          </p:cNvCxnSpPr>
          <p:nvPr/>
        </p:nvCxnSpPr>
        <p:spPr>
          <a:xfrm rot="5400000">
            <a:off x="4524437" y="2791768"/>
            <a:ext cx="896540" cy="9955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angular 341"/>
          <p:cNvCxnSpPr>
            <a:stCxn id="277" idx="2"/>
            <a:endCxn id="390" idx="0"/>
          </p:cNvCxnSpPr>
          <p:nvPr/>
        </p:nvCxnSpPr>
        <p:spPr>
          <a:xfrm rot="16200000" flipH="1">
            <a:off x="7866324" y="3672336"/>
            <a:ext cx="389550" cy="12234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ector angular 343"/>
          <p:cNvCxnSpPr>
            <a:stCxn id="277" idx="2"/>
            <a:endCxn id="174" idx="0"/>
          </p:cNvCxnSpPr>
          <p:nvPr/>
        </p:nvCxnSpPr>
        <p:spPr>
          <a:xfrm rot="16200000" flipH="1">
            <a:off x="7355762" y="4182899"/>
            <a:ext cx="387225" cy="200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onector angular 345"/>
          <p:cNvCxnSpPr>
            <a:stCxn id="277" idx="2"/>
            <a:endCxn id="175" idx="0"/>
          </p:cNvCxnSpPr>
          <p:nvPr/>
        </p:nvCxnSpPr>
        <p:spPr>
          <a:xfrm rot="5400000">
            <a:off x="6616766" y="3642831"/>
            <a:ext cx="386142" cy="1279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Conector angular 357"/>
          <p:cNvCxnSpPr>
            <a:stCxn id="390" idx="2"/>
            <a:endCxn id="458" idx="0"/>
          </p:cNvCxnSpPr>
          <p:nvPr/>
        </p:nvCxnSpPr>
        <p:spPr>
          <a:xfrm rot="16200000" flipH="1">
            <a:off x="8576541" y="4893805"/>
            <a:ext cx="197095" cy="4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onector angular 359"/>
          <p:cNvCxnSpPr>
            <a:stCxn id="174" idx="2"/>
            <a:endCxn id="459" idx="0"/>
          </p:cNvCxnSpPr>
          <p:nvPr/>
        </p:nvCxnSpPr>
        <p:spPr>
          <a:xfrm rot="16200000" flipH="1">
            <a:off x="7548314" y="4896255"/>
            <a:ext cx="204683" cy="25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Conector angular 366"/>
          <p:cNvCxnSpPr>
            <a:stCxn id="175" idx="2"/>
            <a:endCxn id="462" idx="0"/>
          </p:cNvCxnSpPr>
          <p:nvPr/>
        </p:nvCxnSpPr>
        <p:spPr>
          <a:xfrm rot="5400000">
            <a:off x="5338254" y="4788585"/>
            <a:ext cx="826529" cy="8375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5" idx="2"/>
            <a:endCxn id="19" idx="0"/>
          </p:cNvCxnSpPr>
          <p:nvPr/>
        </p:nvCxnSpPr>
        <p:spPr>
          <a:xfrm flipH="1">
            <a:off x="1733684" y="1780396"/>
            <a:ext cx="3207" cy="225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19" idx="2"/>
          </p:cNvCxnSpPr>
          <p:nvPr/>
        </p:nvCxnSpPr>
        <p:spPr>
          <a:xfrm>
            <a:off x="1733684" y="2236364"/>
            <a:ext cx="0" cy="302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92"/>
          <p:cNvCxnSpPr>
            <a:stCxn id="4" idx="2"/>
            <a:endCxn id="274" idx="0"/>
          </p:cNvCxnSpPr>
          <p:nvPr/>
        </p:nvCxnSpPr>
        <p:spPr>
          <a:xfrm rot="5400000">
            <a:off x="4618733" y="560692"/>
            <a:ext cx="262421" cy="33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75" idx="2"/>
            <a:endCxn id="460" idx="0"/>
          </p:cNvCxnSpPr>
          <p:nvPr/>
        </p:nvCxnSpPr>
        <p:spPr>
          <a:xfrm rot="16200000" flipH="1">
            <a:off x="6143130" y="4821282"/>
            <a:ext cx="817440" cy="763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angular 148"/>
          <p:cNvCxnSpPr>
            <a:stCxn id="19" idx="2"/>
            <a:endCxn id="44" idx="0"/>
          </p:cNvCxnSpPr>
          <p:nvPr/>
        </p:nvCxnSpPr>
        <p:spPr>
          <a:xfrm rot="5400000">
            <a:off x="1057224" y="1930058"/>
            <a:ext cx="370155" cy="982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angular 154"/>
          <p:cNvCxnSpPr>
            <a:stCxn id="19" idx="2"/>
            <a:endCxn id="88" idx="0"/>
          </p:cNvCxnSpPr>
          <p:nvPr/>
        </p:nvCxnSpPr>
        <p:spPr>
          <a:xfrm rot="16200000" flipH="1">
            <a:off x="1993046" y="1977002"/>
            <a:ext cx="383780" cy="9025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angular 157"/>
          <p:cNvCxnSpPr>
            <a:stCxn id="19" idx="2"/>
            <a:endCxn id="135" idx="0"/>
          </p:cNvCxnSpPr>
          <p:nvPr/>
        </p:nvCxnSpPr>
        <p:spPr>
          <a:xfrm rot="5400000">
            <a:off x="1540062" y="2416118"/>
            <a:ext cx="373376" cy="138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angular 177"/>
          <p:cNvCxnSpPr>
            <a:stCxn id="172" idx="2"/>
            <a:endCxn id="164" idx="0"/>
          </p:cNvCxnSpPr>
          <p:nvPr/>
        </p:nvCxnSpPr>
        <p:spPr>
          <a:xfrm rot="5400000">
            <a:off x="3934785" y="3808770"/>
            <a:ext cx="380240" cy="7000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 angular 180"/>
          <p:cNvCxnSpPr>
            <a:stCxn id="172" idx="2"/>
            <a:endCxn id="162" idx="0"/>
          </p:cNvCxnSpPr>
          <p:nvPr/>
        </p:nvCxnSpPr>
        <p:spPr>
          <a:xfrm rot="16200000" flipH="1">
            <a:off x="4576254" y="3867323"/>
            <a:ext cx="383277" cy="5859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ector angular 216"/>
          <p:cNvCxnSpPr>
            <a:stCxn id="175" idx="2"/>
            <a:endCxn id="461" idx="0"/>
          </p:cNvCxnSpPr>
          <p:nvPr/>
        </p:nvCxnSpPr>
        <p:spPr>
          <a:xfrm rot="5400000">
            <a:off x="5408443" y="5552346"/>
            <a:ext cx="1520100" cy="36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1701</TotalTime>
  <Words>174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57</cp:revision>
  <cp:lastPrinted>2015-06-25T22:36:16Z</cp:lastPrinted>
  <dcterms:created xsi:type="dcterms:W3CDTF">2015-05-14T14:12:36Z</dcterms:created>
  <dcterms:modified xsi:type="dcterms:W3CDTF">2015-12-03T17:13:19Z</dcterms:modified>
</cp:coreProperties>
</file>