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080625" cy="7920038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26" y="60"/>
      </p:cViewPr>
      <p:guideLst>
        <p:guide orient="horz" pos="2495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296173"/>
            <a:ext cx="8568531" cy="275734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4159854"/>
            <a:ext cx="7560469" cy="1912175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1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1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21669"/>
            <a:ext cx="2173635" cy="671186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21669"/>
            <a:ext cx="6394896" cy="671186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974512"/>
            <a:ext cx="8694539" cy="3294515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300194"/>
            <a:ext cx="8694539" cy="173250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5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108344"/>
            <a:ext cx="4284266" cy="502519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108344"/>
            <a:ext cx="4284266" cy="502519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21671"/>
            <a:ext cx="8694539" cy="153084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941510"/>
            <a:ext cx="4264576" cy="95150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893014"/>
            <a:ext cx="4264576" cy="42551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941510"/>
            <a:ext cx="4285579" cy="95150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893014"/>
            <a:ext cx="4285579" cy="42551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1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3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pPr/>
              <a:t>16/04/2016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55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28002"/>
            <a:ext cx="3251264" cy="1848009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140341"/>
            <a:ext cx="5103316" cy="5628360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376011"/>
            <a:ext cx="3251264" cy="4401855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7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28002"/>
            <a:ext cx="3251264" cy="1848009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140341"/>
            <a:ext cx="5103316" cy="5628360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376011"/>
            <a:ext cx="3251264" cy="4401855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21671"/>
            <a:ext cx="8694539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108344"/>
            <a:ext cx="8694539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340703"/>
            <a:ext cx="226814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340703"/>
            <a:ext cx="340221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340703"/>
            <a:ext cx="226814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249994" y="1996729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5631" y="232566"/>
            <a:ext cx="210118" cy="2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/>
          <p:cNvSpPr/>
          <p:nvPr/>
        </p:nvSpPr>
        <p:spPr>
          <a:xfrm>
            <a:off x="2380045" y="215564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Probabilidad</a:t>
            </a:r>
            <a:r>
              <a:rPr lang="es-E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E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 descr="Conector entre nodos"/>
          <p:cNvSpPr txBox="1"/>
          <p:nvPr/>
        </p:nvSpPr>
        <p:spPr>
          <a:xfrm>
            <a:off x="4710308" y="79242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encarga de </a:t>
            </a:r>
          </a:p>
        </p:txBody>
      </p:sp>
      <p:sp>
        <p:nvSpPr>
          <p:cNvPr id="44" name="Rectángulo 43" descr="Nodo de segundo nivel"/>
          <p:cNvSpPr/>
          <p:nvPr/>
        </p:nvSpPr>
        <p:spPr>
          <a:xfrm>
            <a:off x="4579787" y="1318458"/>
            <a:ext cx="1383471" cy="5980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10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edir cuantitativamente que un </a:t>
            </a:r>
            <a:r>
              <a:rPr lang="es-ES" sz="10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hecho </a:t>
            </a:r>
            <a:r>
              <a:rPr lang="es-ES" sz="10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ocurra  </a:t>
            </a:r>
            <a:endParaRPr lang="es-E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5123924" y="1170857"/>
            <a:ext cx="29520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/>
          <p:cNvSpPr txBox="1"/>
          <p:nvPr/>
        </p:nvSpPr>
        <p:spPr>
          <a:xfrm>
            <a:off x="4661323" y="228620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en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/>
          <p:cNvSpPr/>
          <p:nvPr/>
        </p:nvSpPr>
        <p:spPr>
          <a:xfrm>
            <a:off x="4668249" y="2721026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experimentos aleatorios  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ángulo 73" descr="Nodo de quinto nivel"/>
          <p:cNvSpPr/>
          <p:nvPr/>
        </p:nvSpPr>
        <p:spPr>
          <a:xfrm>
            <a:off x="180140" y="490225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precio del dólar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ángulo 210" descr="Nodo de sexto nivel"/>
          <p:cNvSpPr/>
          <p:nvPr/>
        </p:nvSpPr>
        <p:spPr>
          <a:xfrm>
            <a:off x="1484402" y="4902599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acar una carta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5" name="Conector angular 244"/>
          <p:cNvCxnSpPr>
            <a:stCxn id="200" idx="0"/>
            <a:endCxn id="127" idx="2"/>
          </p:cNvCxnSpPr>
          <p:nvPr/>
        </p:nvCxnSpPr>
        <p:spPr>
          <a:xfrm rot="5400000" flipH="1" flipV="1">
            <a:off x="4806861" y="3425403"/>
            <a:ext cx="245375" cy="6050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>
            <a:stCxn id="4" idx="2"/>
          </p:cNvCxnSpPr>
          <p:nvPr/>
        </p:nvCxnSpPr>
        <p:spPr>
          <a:xfrm rot="16200000" flipH="1">
            <a:off x="5067597" y="720568"/>
            <a:ext cx="3046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 descr="Conector entre nodos"/>
          <p:cNvSpPr txBox="1"/>
          <p:nvPr/>
        </p:nvSpPr>
        <p:spPr>
          <a:xfrm>
            <a:off x="4673506" y="3235928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 se caracteriza por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" name="Conector angular 137"/>
          <p:cNvCxnSpPr>
            <a:stCxn id="72" idx="2"/>
            <a:endCxn id="127" idx="0"/>
          </p:cNvCxnSpPr>
          <p:nvPr/>
        </p:nvCxnSpPr>
        <p:spPr>
          <a:xfrm rot="16200000" flipH="1">
            <a:off x="5145049" y="3148883"/>
            <a:ext cx="171461" cy="2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141"/>
          <p:cNvCxnSpPr>
            <a:stCxn id="157" idx="0"/>
            <a:endCxn id="127" idx="2"/>
          </p:cNvCxnSpPr>
          <p:nvPr/>
        </p:nvCxnSpPr>
        <p:spPr>
          <a:xfrm rot="5400000" flipH="1" flipV="1">
            <a:off x="3517779" y="2139890"/>
            <a:ext cx="248943" cy="31796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155"/>
          <p:cNvCxnSpPr>
            <a:stCxn id="176" idx="0"/>
            <a:endCxn id="213" idx="2"/>
          </p:cNvCxnSpPr>
          <p:nvPr/>
        </p:nvCxnSpPr>
        <p:spPr>
          <a:xfrm rot="5400000" flipH="1" flipV="1">
            <a:off x="4559969" y="5302121"/>
            <a:ext cx="146651" cy="27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uadroTexto 175" descr="Conector entre nodos"/>
          <p:cNvSpPr txBox="1"/>
          <p:nvPr/>
        </p:nvSpPr>
        <p:spPr>
          <a:xfrm>
            <a:off x="4071881" y="5376817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donde 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3" name="Conector angular 182"/>
          <p:cNvCxnSpPr>
            <a:stCxn id="185" idx="0"/>
            <a:endCxn id="176" idx="2"/>
          </p:cNvCxnSpPr>
          <p:nvPr/>
        </p:nvCxnSpPr>
        <p:spPr>
          <a:xfrm rot="5400000" flipH="1" flipV="1">
            <a:off x="3483752" y="4615776"/>
            <a:ext cx="156298" cy="21400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ángulo 184" descr="Nodo de séptimo nivel"/>
          <p:cNvSpPr/>
          <p:nvPr/>
        </p:nvSpPr>
        <p:spPr>
          <a:xfrm>
            <a:off x="1932415" y="5763947"/>
            <a:ext cx="1118927" cy="529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es lanzar un dado </a:t>
            </a:r>
            <a:r>
              <a:rPr lang="es-ES" sz="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900" dirty="0"/>
              <a:t>{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1,2,3,4,5,6</a:t>
            </a:r>
            <a:r>
              <a:rPr lang="en-US" sz="900" dirty="0"/>
              <a:t>}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ángulo 156" descr="Nodo de cuarto nivel&#10;"/>
          <p:cNvSpPr/>
          <p:nvPr/>
        </p:nvSpPr>
        <p:spPr>
          <a:xfrm>
            <a:off x="1468862" y="3854203"/>
            <a:ext cx="1167091" cy="49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se puede predecir  su resultado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CuadroTexto 183" descr="Conector entre nodos"/>
          <p:cNvSpPr txBox="1"/>
          <p:nvPr/>
        </p:nvSpPr>
        <p:spPr>
          <a:xfrm>
            <a:off x="1490783" y="452037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ejemplos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6" name="Conector angular 185"/>
          <p:cNvCxnSpPr>
            <a:stCxn id="184" idx="0"/>
            <a:endCxn id="157" idx="2"/>
          </p:cNvCxnSpPr>
          <p:nvPr/>
        </p:nvCxnSpPr>
        <p:spPr>
          <a:xfrm rot="5400000" flipH="1" flipV="1">
            <a:off x="1964961" y="4432926"/>
            <a:ext cx="171856" cy="30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187"/>
          <p:cNvCxnSpPr>
            <a:stCxn id="74" idx="0"/>
            <a:endCxn id="184" idx="2"/>
          </p:cNvCxnSpPr>
          <p:nvPr/>
        </p:nvCxnSpPr>
        <p:spPr>
          <a:xfrm rot="5400000" flipH="1" flipV="1">
            <a:off x="1318963" y="4171846"/>
            <a:ext cx="151048" cy="13097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angular 191"/>
          <p:cNvCxnSpPr>
            <a:stCxn id="211" idx="0"/>
            <a:endCxn id="184" idx="2"/>
          </p:cNvCxnSpPr>
          <p:nvPr/>
        </p:nvCxnSpPr>
        <p:spPr>
          <a:xfrm rot="5400000" flipH="1" flipV="1">
            <a:off x="1970921" y="4824150"/>
            <a:ext cx="151394" cy="55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ángulo 195" descr="Nodo de sexto nivel"/>
          <p:cNvSpPr/>
          <p:nvPr/>
        </p:nvSpPr>
        <p:spPr>
          <a:xfrm>
            <a:off x="2765215" y="488962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Jugar la lotería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" name="Conector angular 196"/>
          <p:cNvCxnSpPr>
            <a:stCxn id="184" idx="2"/>
            <a:endCxn id="196" idx="0"/>
          </p:cNvCxnSpPr>
          <p:nvPr/>
        </p:nvCxnSpPr>
        <p:spPr>
          <a:xfrm rot="16200000" flipH="1">
            <a:off x="2617815" y="4182759"/>
            <a:ext cx="138418" cy="12753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 descr="Nodo de cuarto nivel&#10;"/>
          <p:cNvSpPr/>
          <p:nvPr/>
        </p:nvSpPr>
        <p:spPr>
          <a:xfrm>
            <a:off x="4043457" y="3850635"/>
            <a:ext cx="1167091" cy="49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espacio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muestral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CuadroTexto 203" descr="Conector entre nodos"/>
          <p:cNvSpPr txBox="1"/>
          <p:nvPr/>
        </p:nvSpPr>
        <p:spPr>
          <a:xfrm>
            <a:off x="4072641" y="453764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 todos  los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5" name="Conector angular 204"/>
          <p:cNvCxnSpPr>
            <a:stCxn id="204" idx="0"/>
            <a:endCxn id="200" idx="2"/>
          </p:cNvCxnSpPr>
          <p:nvPr/>
        </p:nvCxnSpPr>
        <p:spPr>
          <a:xfrm rot="16200000" flipV="1">
            <a:off x="4532769" y="4439184"/>
            <a:ext cx="192695" cy="4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ángulo 212" descr="Nodo de sexto nivel"/>
          <p:cNvSpPr/>
          <p:nvPr/>
        </p:nvSpPr>
        <p:spPr>
          <a:xfrm>
            <a:off x="4075202" y="4876647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posibles resultados </a:t>
            </a:r>
            <a:r>
              <a:rPr lang="es-ES" sz="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" name="Conector angular 214"/>
          <p:cNvCxnSpPr>
            <a:stCxn id="213" idx="0"/>
            <a:endCxn id="204" idx="2"/>
          </p:cNvCxnSpPr>
          <p:nvPr/>
        </p:nvCxnSpPr>
        <p:spPr>
          <a:xfrm rot="16200000" flipV="1">
            <a:off x="4578862" y="4820843"/>
            <a:ext cx="108171" cy="34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angular 224"/>
          <p:cNvCxnSpPr>
            <a:stCxn id="176" idx="2"/>
            <a:endCxn id="240" idx="0"/>
          </p:cNvCxnSpPr>
          <p:nvPr/>
        </p:nvCxnSpPr>
        <p:spPr>
          <a:xfrm rot="5400000">
            <a:off x="4148497" y="5263043"/>
            <a:ext cx="138821" cy="8280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uadroTexto 235" descr="Conector entre nodos"/>
          <p:cNvSpPr txBox="1"/>
          <p:nvPr/>
        </p:nvSpPr>
        <p:spPr>
          <a:xfrm>
            <a:off x="4103228" y="6285598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Rectángulo 239" descr="Nodo de séptimo nivel"/>
          <p:cNvSpPr/>
          <p:nvPr/>
        </p:nvSpPr>
        <p:spPr>
          <a:xfrm>
            <a:off x="3244427" y="5746470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suceso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CuadroTexto 245" descr="Conector entre nodos"/>
          <p:cNvSpPr txBox="1"/>
          <p:nvPr/>
        </p:nvSpPr>
        <p:spPr>
          <a:xfrm>
            <a:off x="3242487" y="6277193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caracteriza por   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Conector angular 246"/>
          <p:cNvCxnSpPr>
            <a:stCxn id="246" idx="0"/>
            <a:endCxn id="240" idx="2"/>
          </p:cNvCxnSpPr>
          <p:nvPr/>
        </p:nvCxnSpPr>
        <p:spPr>
          <a:xfrm rot="5400000" flipH="1" flipV="1">
            <a:off x="3714608" y="6187910"/>
            <a:ext cx="177204" cy="13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ángulo 248" descr="Nodo de séptimo nivel"/>
          <p:cNvSpPr/>
          <p:nvPr/>
        </p:nvSpPr>
        <p:spPr>
          <a:xfrm>
            <a:off x="213287" y="665841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subconjunto espacio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muestral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0" name="Conector angular 249"/>
          <p:cNvCxnSpPr>
            <a:stCxn id="249" idx="0"/>
            <a:endCxn id="246" idx="2"/>
          </p:cNvCxnSpPr>
          <p:nvPr/>
        </p:nvCxnSpPr>
        <p:spPr>
          <a:xfrm rot="5400000" flipH="1" flipV="1">
            <a:off x="2212447" y="5068329"/>
            <a:ext cx="150386" cy="3029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ángulo 251" descr="Nodo de séptimo nivel"/>
          <p:cNvSpPr/>
          <p:nvPr/>
        </p:nvSpPr>
        <p:spPr>
          <a:xfrm>
            <a:off x="1601101" y="6664891"/>
            <a:ext cx="1118927" cy="932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simples, compuestos, seguros, imposibles  compatibles , incompatible 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3" name="Conector angular 252"/>
          <p:cNvCxnSpPr>
            <a:stCxn id="252" idx="0"/>
            <a:endCxn id="246" idx="2"/>
          </p:cNvCxnSpPr>
          <p:nvPr/>
        </p:nvCxnSpPr>
        <p:spPr>
          <a:xfrm rot="5400000" flipH="1" flipV="1">
            <a:off x="2903114" y="5765476"/>
            <a:ext cx="156866" cy="16419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ángulo 258" descr="Nodo de séptimo nivel"/>
          <p:cNvSpPr/>
          <p:nvPr/>
        </p:nvSpPr>
        <p:spPr>
          <a:xfrm>
            <a:off x="2881922" y="6661643"/>
            <a:ext cx="1118927" cy="932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  operaciones como: unión, intersección, diferencia, contrario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0" name="Conector angular 259"/>
          <p:cNvCxnSpPr>
            <a:stCxn id="259" idx="0"/>
            <a:endCxn id="246" idx="2"/>
          </p:cNvCxnSpPr>
          <p:nvPr/>
        </p:nvCxnSpPr>
        <p:spPr>
          <a:xfrm rot="5400000" flipH="1" flipV="1">
            <a:off x="3545148" y="6404263"/>
            <a:ext cx="153618" cy="361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ángulo 261" descr="Nodo de séptimo nivel"/>
          <p:cNvSpPr/>
          <p:nvPr/>
        </p:nvSpPr>
        <p:spPr>
          <a:xfrm>
            <a:off x="4153003" y="6658399"/>
            <a:ext cx="1118927" cy="932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 frecuencia absoluta y relativa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3" name="Conector angular 262"/>
          <p:cNvCxnSpPr>
            <a:stCxn id="262" idx="0"/>
            <a:endCxn id="246" idx="2"/>
          </p:cNvCxnSpPr>
          <p:nvPr/>
        </p:nvCxnSpPr>
        <p:spPr>
          <a:xfrm rot="16200000" flipV="1">
            <a:off x="4182311" y="6128243"/>
            <a:ext cx="150374" cy="9099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ángulo 275" descr="Nodo de séptimo nivel"/>
          <p:cNvSpPr/>
          <p:nvPr/>
        </p:nvSpPr>
        <p:spPr>
          <a:xfrm>
            <a:off x="5385178" y="6664879"/>
            <a:ext cx="1118927" cy="932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 encontrar la probabilidad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7" name="Conector angular 276"/>
          <p:cNvCxnSpPr>
            <a:stCxn id="276" idx="0"/>
            <a:endCxn id="246" idx="2"/>
          </p:cNvCxnSpPr>
          <p:nvPr/>
        </p:nvCxnSpPr>
        <p:spPr>
          <a:xfrm rot="16200000" flipV="1">
            <a:off x="4795159" y="5515395"/>
            <a:ext cx="156854" cy="21421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ángulo 277" descr="Nodo de séptimo nivel"/>
          <p:cNvSpPr/>
          <p:nvPr/>
        </p:nvSpPr>
        <p:spPr>
          <a:xfrm>
            <a:off x="4531053" y="5764246"/>
            <a:ext cx="1118927" cy="53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definen  propiedades de la probabilidad 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9" name="Conector angular 278"/>
          <p:cNvCxnSpPr>
            <a:stCxn id="176" idx="2"/>
            <a:endCxn id="278" idx="0"/>
          </p:cNvCxnSpPr>
          <p:nvPr/>
        </p:nvCxnSpPr>
        <p:spPr>
          <a:xfrm rot="16200000" flipH="1">
            <a:off x="4782922" y="5456650"/>
            <a:ext cx="156597" cy="4585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cuarto nivel&#10;"/>
          <p:cNvSpPr/>
          <p:nvPr/>
        </p:nvSpPr>
        <p:spPr>
          <a:xfrm>
            <a:off x="5729020" y="3847391"/>
            <a:ext cx="1167091" cy="49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simple 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Rectángulo 281" descr="Nodo de cuarto nivel&#10;"/>
          <p:cNvSpPr/>
          <p:nvPr/>
        </p:nvSpPr>
        <p:spPr>
          <a:xfrm>
            <a:off x="7083741" y="3844470"/>
            <a:ext cx="1167091" cy="49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compuesto  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3" name="Conector angular 282"/>
          <p:cNvCxnSpPr>
            <a:stCxn id="127" idx="2"/>
            <a:endCxn id="280" idx="0"/>
          </p:cNvCxnSpPr>
          <p:nvPr/>
        </p:nvCxnSpPr>
        <p:spPr>
          <a:xfrm rot="16200000" flipH="1">
            <a:off x="5651264" y="3186088"/>
            <a:ext cx="242131" cy="10804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angular 285"/>
          <p:cNvCxnSpPr>
            <a:stCxn id="127" idx="2"/>
            <a:endCxn id="282" idx="0"/>
          </p:cNvCxnSpPr>
          <p:nvPr/>
        </p:nvCxnSpPr>
        <p:spPr>
          <a:xfrm rot="16200000" flipH="1">
            <a:off x="6330085" y="2507268"/>
            <a:ext cx="239210" cy="2435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CuadroTexto 286" descr="Conector entre nodos"/>
          <p:cNvSpPr txBox="1"/>
          <p:nvPr/>
        </p:nvSpPr>
        <p:spPr>
          <a:xfrm>
            <a:off x="7116175" y="4456578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cuando se forma por 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Rectángulo 287" descr="Nodo de sexto nivel"/>
          <p:cNvSpPr/>
          <p:nvPr/>
        </p:nvSpPr>
        <p:spPr>
          <a:xfrm>
            <a:off x="7118728" y="490527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 o mas simples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9" name="Conector angular 288"/>
          <p:cNvCxnSpPr>
            <a:stCxn id="282" idx="2"/>
            <a:endCxn id="287" idx="0"/>
          </p:cNvCxnSpPr>
          <p:nvPr/>
        </p:nvCxnSpPr>
        <p:spPr>
          <a:xfrm rot="16200000" flipH="1">
            <a:off x="7612127" y="4393943"/>
            <a:ext cx="117794" cy="74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angular 294"/>
          <p:cNvCxnSpPr>
            <a:stCxn id="287" idx="2"/>
            <a:endCxn id="288" idx="0"/>
          </p:cNvCxnSpPr>
          <p:nvPr/>
        </p:nvCxnSpPr>
        <p:spPr>
          <a:xfrm rot="16200000" flipH="1">
            <a:off x="7636796" y="4863876"/>
            <a:ext cx="79363" cy="34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CuadroTexto 295" descr="Conector entre nodos"/>
          <p:cNvSpPr txBox="1"/>
          <p:nvPr/>
        </p:nvSpPr>
        <p:spPr>
          <a:xfrm>
            <a:off x="5757426" y="450600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smtClean="0">
                <a:latin typeface="Arial" panose="020B0604020202020204" pitchFamily="34" charset="0"/>
                <a:cs typeface="Arial" panose="020B0604020202020204" pitchFamily="34" charset="0"/>
              </a:rPr>
              <a:t>uando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Rectángulo 300" descr="Nodo de sexto nivel"/>
          <p:cNvSpPr/>
          <p:nvPr/>
        </p:nvSpPr>
        <p:spPr>
          <a:xfrm>
            <a:off x="5757426" y="4905657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jecuta solo uno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Conector angular 301"/>
          <p:cNvCxnSpPr>
            <a:stCxn id="296" idx="2"/>
            <a:endCxn id="301" idx="0"/>
          </p:cNvCxnSpPr>
          <p:nvPr/>
        </p:nvCxnSpPr>
        <p:spPr>
          <a:xfrm rot="16200000" flipH="1">
            <a:off x="6232039" y="4820805"/>
            <a:ext cx="168825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angular 302"/>
          <p:cNvCxnSpPr>
            <a:stCxn id="280" idx="2"/>
            <a:endCxn id="296" idx="0"/>
          </p:cNvCxnSpPr>
          <p:nvPr/>
        </p:nvCxnSpPr>
        <p:spPr>
          <a:xfrm rot="16200000" flipH="1">
            <a:off x="6232142" y="4422128"/>
            <a:ext cx="164295" cy="34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CuadroTexto 303" descr="Conector entre nodos"/>
          <p:cNvSpPr txBox="1"/>
          <p:nvPr/>
        </p:nvSpPr>
        <p:spPr>
          <a:xfrm>
            <a:off x="5758789" y="5392585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 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Rectángulo 304" descr="Nodo de séptimo nivel"/>
          <p:cNvSpPr/>
          <p:nvPr/>
        </p:nvSpPr>
        <p:spPr>
          <a:xfrm>
            <a:off x="5755509" y="5780015"/>
            <a:ext cx="1118927" cy="53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lanzar una moneda 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6" name="Conector angular 305"/>
          <p:cNvCxnSpPr>
            <a:stCxn id="301" idx="2"/>
            <a:endCxn id="304" idx="0"/>
          </p:cNvCxnSpPr>
          <p:nvPr/>
        </p:nvCxnSpPr>
        <p:spPr>
          <a:xfrm rot="16200000" flipH="1">
            <a:off x="6251156" y="5324909"/>
            <a:ext cx="133409" cy="19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angular 306"/>
          <p:cNvCxnSpPr>
            <a:stCxn id="304" idx="2"/>
            <a:endCxn id="305" idx="0"/>
          </p:cNvCxnSpPr>
          <p:nvPr/>
        </p:nvCxnSpPr>
        <p:spPr>
          <a:xfrm rot="5400000">
            <a:off x="6238603" y="5699787"/>
            <a:ext cx="156598" cy="38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CuadroTexto 313" descr="Conector entre nodos"/>
          <p:cNvSpPr txBox="1"/>
          <p:nvPr/>
        </p:nvSpPr>
        <p:spPr>
          <a:xfrm>
            <a:off x="7115391" y="5418865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donde  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Rectángulo 315" descr="Nodo de séptimo nivel"/>
          <p:cNvSpPr/>
          <p:nvPr/>
        </p:nvSpPr>
        <p:spPr>
          <a:xfrm>
            <a:off x="7121490" y="5788413"/>
            <a:ext cx="1118927" cy="53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lanzar una moneda y posteriormente  lanzar un dado  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7" name="Conector angular 316"/>
          <p:cNvCxnSpPr>
            <a:stCxn id="314" idx="2"/>
            <a:endCxn id="316" idx="0"/>
          </p:cNvCxnSpPr>
          <p:nvPr/>
        </p:nvCxnSpPr>
        <p:spPr>
          <a:xfrm rot="16200000" flipH="1">
            <a:off x="7608835" y="5716294"/>
            <a:ext cx="138716" cy="55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angular 318"/>
          <p:cNvCxnSpPr>
            <a:stCxn id="288" idx="2"/>
            <a:endCxn id="314" idx="0"/>
          </p:cNvCxnSpPr>
          <p:nvPr/>
        </p:nvCxnSpPr>
        <p:spPr>
          <a:xfrm rot="5400000">
            <a:off x="7596777" y="5337449"/>
            <a:ext cx="160073" cy="27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r 276"/>
          <p:cNvCxnSpPr>
            <a:stCxn id="85" idx="0"/>
            <a:endCxn id="246" idx="2"/>
          </p:cNvCxnSpPr>
          <p:nvPr/>
        </p:nvCxnSpPr>
        <p:spPr>
          <a:xfrm rot="16200000" flipV="1">
            <a:off x="5468097" y="4842458"/>
            <a:ext cx="152071" cy="34832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248" descr="Nodo de séptimo nivel"/>
          <p:cNvSpPr/>
          <p:nvPr/>
        </p:nvSpPr>
        <p:spPr>
          <a:xfrm>
            <a:off x="6726271" y="6660096"/>
            <a:ext cx="1118927" cy="445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 ser dependientes  o independientes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Conector angular 316"/>
          <p:cNvCxnSpPr>
            <a:stCxn id="314" idx="2"/>
            <a:endCxn id="96" idx="0"/>
          </p:cNvCxnSpPr>
          <p:nvPr/>
        </p:nvCxnSpPr>
        <p:spPr>
          <a:xfrm rot="16200000" flipH="1">
            <a:off x="8223198" y="5101931"/>
            <a:ext cx="129191" cy="12247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315" descr="Nodo de séptimo nivel"/>
          <p:cNvSpPr/>
          <p:nvPr/>
        </p:nvSpPr>
        <p:spPr>
          <a:xfrm>
            <a:off x="8340690" y="5778888"/>
            <a:ext cx="1118927" cy="53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diagrama de árbol   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CuadroTexto 313" descr="Conector entre nodos"/>
          <p:cNvSpPr txBox="1"/>
          <p:nvPr/>
        </p:nvSpPr>
        <p:spPr>
          <a:xfrm>
            <a:off x="8344116" y="6447565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 una   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ángulo 248" descr="Nodo de séptimo nivel"/>
          <p:cNvSpPr/>
          <p:nvPr/>
        </p:nvSpPr>
        <p:spPr>
          <a:xfrm>
            <a:off x="8345521" y="6822021"/>
            <a:ext cx="1118927" cy="445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  para encontrar posibles resultados 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Conector angular 316"/>
          <p:cNvCxnSpPr>
            <a:stCxn id="96" idx="2"/>
            <a:endCxn id="100" idx="0"/>
          </p:cNvCxnSpPr>
          <p:nvPr/>
        </p:nvCxnSpPr>
        <p:spPr>
          <a:xfrm rot="16200000" flipH="1">
            <a:off x="8833749" y="6377155"/>
            <a:ext cx="136815" cy="40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316"/>
          <p:cNvCxnSpPr>
            <a:stCxn id="100" idx="2"/>
            <a:endCxn id="101" idx="0"/>
          </p:cNvCxnSpPr>
          <p:nvPr/>
        </p:nvCxnSpPr>
        <p:spPr>
          <a:xfrm rot="16200000" flipH="1">
            <a:off x="8832759" y="6749795"/>
            <a:ext cx="143624" cy="8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44" idx="2"/>
          </p:cNvCxnSpPr>
          <p:nvPr/>
        </p:nvCxnSpPr>
        <p:spPr>
          <a:xfrm flipH="1">
            <a:off x="5271522" y="1916551"/>
            <a:ext cx="1" cy="32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127" idx="2"/>
          </p:cNvCxnSpPr>
          <p:nvPr/>
        </p:nvCxnSpPr>
        <p:spPr>
          <a:xfrm flipH="1">
            <a:off x="5189815" y="3605260"/>
            <a:ext cx="42278" cy="111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1980</TotalTime>
  <Words>153</Words>
  <Application>Microsoft Office PowerPoint</Application>
  <PresentationFormat>Personalizado</PresentationFormat>
  <Paragraphs>39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Cristhian Andres Bello Rivera</cp:lastModifiedBy>
  <cp:revision>89</cp:revision>
  <cp:lastPrinted>2015-06-25T22:36:16Z</cp:lastPrinted>
  <dcterms:created xsi:type="dcterms:W3CDTF">2015-05-14T14:12:36Z</dcterms:created>
  <dcterms:modified xsi:type="dcterms:W3CDTF">2016-04-16T14:21:15Z</dcterms:modified>
</cp:coreProperties>
</file>