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letter"/>
  <p:notesSz cx="6794500" cy="99187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6" autoAdjust="0"/>
    <p:restoredTop sz="94660"/>
  </p:normalViewPr>
  <p:slideViewPr>
    <p:cSldViewPr snapToGrid="0">
      <p:cViewPr>
        <p:scale>
          <a:sx n="100" d="100"/>
          <a:sy n="100" d="100"/>
        </p:scale>
        <p:origin x="931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0257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3581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1644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9374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310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8690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1846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9546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001C876-01F7-4317-94B9-1AE222133113}" type="datetimeFigureOut">
              <a:rPr lang="es-ES" smtClean="0"/>
              <a:pPr/>
              <a:t>01/03/2016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8140F73-F5A2-4B82-A2FA-BF1850CF1309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7143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9426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388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 userDrawn="1"/>
        </p:nvSpPr>
        <p:spPr>
          <a:xfrm rot="16200000">
            <a:off x="-1278861" y="1710405"/>
            <a:ext cx="31213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© Editorial Planeta Colombiana S.A., 2016.</a:t>
            </a:r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90852" y="197250"/>
            <a:ext cx="181942" cy="181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031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 descr="Título del guion"/>
          <p:cNvSpPr/>
          <p:nvPr/>
        </p:nvSpPr>
        <p:spPr>
          <a:xfrm>
            <a:off x="1911731" y="78445"/>
            <a:ext cx="5679731" cy="3526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La Estadística y la probabilidad</a:t>
            </a:r>
          </a:p>
        </p:txBody>
      </p:sp>
      <p:sp>
        <p:nvSpPr>
          <p:cNvPr id="5" name="Rectángulo 4" descr="Nodo de primer nivel"/>
          <p:cNvSpPr/>
          <p:nvPr/>
        </p:nvSpPr>
        <p:spPr>
          <a:xfrm>
            <a:off x="1926997" y="685185"/>
            <a:ext cx="1933803" cy="4397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latin typeface="Arial" panose="020B0604020202020204" pitchFamily="34" charset="0"/>
                <a:cs typeface="Arial" panose="020B0604020202020204" pitchFamily="34" charset="0"/>
              </a:rPr>
              <a:t>Estadística</a:t>
            </a:r>
          </a:p>
        </p:txBody>
      </p:sp>
      <p:cxnSp>
        <p:nvCxnSpPr>
          <p:cNvPr id="12" name="Conector angular 11"/>
          <p:cNvCxnSpPr>
            <a:stCxn id="4" idx="2"/>
            <a:endCxn id="5" idx="0"/>
          </p:cNvCxnSpPr>
          <p:nvPr/>
        </p:nvCxnSpPr>
        <p:spPr>
          <a:xfrm rot="5400000">
            <a:off x="3695724" y="-370689"/>
            <a:ext cx="254049" cy="185769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uadroTexto 18" descr="Conector entre nodos"/>
          <p:cNvSpPr txBox="1"/>
          <p:nvPr/>
        </p:nvSpPr>
        <p:spPr>
          <a:xfrm>
            <a:off x="2332864" y="1226292"/>
            <a:ext cx="11224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permite</a:t>
            </a:r>
          </a:p>
        </p:txBody>
      </p:sp>
      <p:cxnSp>
        <p:nvCxnSpPr>
          <p:cNvPr id="31" name="Conector angular 30"/>
          <p:cNvCxnSpPr>
            <a:stCxn id="5" idx="2"/>
            <a:endCxn id="19" idx="0"/>
          </p:cNvCxnSpPr>
          <p:nvPr/>
        </p:nvCxnSpPr>
        <p:spPr>
          <a:xfrm rot="16200000" flipH="1">
            <a:off x="2843327" y="1175538"/>
            <a:ext cx="101325" cy="18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ángulo 43" descr="Nodo de segundo nivel"/>
          <p:cNvSpPr/>
          <p:nvPr/>
        </p:nvSpPr>
        <p:spPr>
          <a:xfrm>
            <a:off x="1926997" y="1547882"/>
            <a:ext cx="1933802" cy="52367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organizar, analizar y tomar decisiones sobre alguna información</a:t>
            </a:r>
          </a:p>
        </p:txBody>
      </p:sp>
      <p:cxnSp>
        <p:nvCxnSpPr>
          <p:cNvPr id="45" name="Conector angular 44"/>
          <p:cNvCxnSpPr>
            <a:stCxn id="19" idx="2"/>
            <a:endCxn id="44" idx="0"/>
          </p:cNvCxnSpPr>
          <p:nvPr/>
        </p:nvCxnSpPr>
        <p:spPr>
          <a:xfrm rot="5400000">
            <a:off x="2848610" y="1502412"/>
            <a:ext cx="90758" cy="18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CuadroTexto 66" descr="Conector entre nodos"/>
          <p:cNvSpPr txBox="1"/>
          <p:nvPr/>
        </p:nvSpPr>
        <p:spPr>
          <a:xfrm>
            <a:off x="2332864" y="2173819"/>
            <a:ext cx="11224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a partir de</a:t>
            </a:r>
          </a:p>
        </p:txBody>
      </p:sp>
      <p:cxnSp>
        <p:nvCxnSpPr>
          <p:cNvPr id="68" name="Conector angular 67"/>
          <p:cNvCxnSpPr>
            <a:stCxn id="44" idx="2"/>
            <a:endCxn id="67" idx="0"/>
          </p:cNvCxnSpPr>
          <p:nvPr/>
        </p:nvCxnSpPr>
        <p:spPr>
          <a:xfrm rot="16200000" flipH="1">
            <a:off x="2842856" y="2122594"/>
            <a:ext cx="102267" cy="18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ángulo 71" descr="Nodo de tercer nivel"/>
          <p:cNvSpPr/>
          <p:nvPr/>
        </p:nvSpPr>
        <p:spPr>
          <a:xfrm>
            <a:off x="2276742" y="2524766"/>
            <a:ext cx="1234674" cy="34344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población y la muestra</a:t>
            </a:r>
          </a:p>
        </p:txBody>
      </p:sp>
      <p:sp>
        <p:nvSpPr>
          <p:cNvPr id="73" name="Rectángulo 72" descr="Nodo de cuarto nivel&#10;"/>
          <p:cNvSpPr/>
          <p:nvPr/>
        </p:nvSpPr>
        <p:spPr>
          <a:xfrm>
            <a:off x="2332682" y="3322259"/>
            <a:ext cx="1122431" cy="4651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variables cualitativas</a:t>
            </a:r>
          </a:p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 cuantitativas </a:t>
            </a:r>
          </a:p>
        </p:txBody>
      </p:sp>
      <p:sp>
        <p:nvSpPr>
          <p:cNvPr id="74" name="Rectángulo 73" descr="Nodo de quinto nivel"/>
          <p:cNvSpPr/>
          <p:nvPr/>
        </p:nvSpPr>
        <p:spPr>
          <a:xfrm>
            <a:off x="926978" y="4552220"/>
            <a:ext cx="1230820" cy="3672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graficas</a:t>
            </a:r>
          </a:p>
        </p:txBody>
      </p:sp>
      <p:sp>
        <p:nvSpPr>
          <p:cNvPr id="75" name="CuadroTexto 74" descr="Conector entre nodos"/>
          <p:cNvSpPr txBox="1"/>
          <p:nvPr/>
        </p:nvSpPr>
        <p:spPr>
          <a:xfrm>
            <a:off x="2550623" y="2980758"/>
            <a:ext cx="6936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estudia </a:t>
            </a:r>
          </a:p>
        </p:txBody>
      </p:sp>
      <p:cxnSp>
        <p:nvCxnSpPr>
          <p:cNvPr id="76" name="Conector angular 75"/>
          <p:cNvCxnSpPr>
            <a:stCxn id="67" idx="2"/>
            <a:endCxn id="72" idx="0"/>
          </p:cNvCxnSpPr>
          <p:nvPr/>
        </p:nvCxnSpPr>
        <p:spPr>
          <a:xfrm rot="5400000">
            <a:off x="2834023" y="2464708"/>
            <a:ext cx="120115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ector angular 78"/>
          <p:cNvCxnSpPr>
            <a:stCxn id="72" idx="2"/>
            <a:endCxn id="75" idx="0"/>
          </p:cNvCxnSpPr>
          <p:nvPr/>
        </p:nvCxnSpPr>
        <p:spPr>
          <a:xfrm rot="16200000" flipH="1">
            <a:off x="2839495" y="2922790"/>
            <a:ext cx="112551" cy="338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ector angular 81"/>
          <p:cNvCxnSpPr>
            <a:stCxn id="75" idx="2"/>
            <a:endCxn id="73" idx="0"/>
          </p:cNvCxnSpPr>
          <p:nvPr/>
        </p:nvCxnSpPr>
        <p:spPr>
          <a:xfrm rot="5400000">
            <a:off x="2840346" y="3265142"/>
            <a:ext cx="110669" cy="356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CuadroTexto 132" descr="Conector entre nodos"/>
          <p:cNvSpPr txBox="1"/>
          <p:nvPr/>
        </p:nvSpPr>
        <p:spPr>
          <a:xfrm>
            <a:off x="2399742" y="3938195"/>
            <a:ext cx="992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se caracterizan con</a:t>
            </a:r>
          </a:p>
        </p:txBody>
      </p:sp>
      <p:cxnSp>
        <p:nvCxnSpPr>
          <p:cNvPr id="134" name="Conector angular 133"/>
          <p:cNvCxnSpPr>
            <a:stCxn id="73" idx="2"/>
            <a:endCxn id="133" idx="0"/>
          </p:cNvCxnSpPr>
          <p:nvPr/>
        </p:nvCxnSpPr>
        <p:spPr>
          <a:xfrm rot="16200000" flipH="1">
            <a:off x="2819608" y="3861741"/>
            <a:ext cx="150743" cy="216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Rectángulo 210" descr="Nodo de sexto nivel"/>
          <p:cNvSpPr/>
          <p:nvPr/>
        </p:nvSpPr>
        <p:spPr>
          <a:xfrm>
            <a:off x="945844" y="5417849"/>
            <a:ext cx="1193148" cy="4697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diagrama de barras</a:t>
            </a:r>
          </a:p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pictograma </a:t>
            </a:r>
          </a:p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diagrama circular</a:t>
            </a:r>
          </a:p>
        </p:txBody>
      </p:sp>
      <p:sp>
        <p:nvSpPr>
          <p:cNvPr id="243" name="CuadroTexto 242" descr="Conector entre nodos"/>
          <p:cNvSpPr txBox="1"/>
          <p:nvPr/>
        </p:nvSpPr>
        <p:spPr>
          <a:xfrm>
            <a:off x="1083681" y="5047075"/>
            <a:ext cx="92328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como</a:t>
            </a:r>
          </a:p>
        </p:txBody>
      </p:sp>
      <p:cxnSp>
        <p:nvCxnSpPr>
          <p:cNvPr id="245" name="Conector angular 244"/>
          <p:cNvCxnSpPr>
            <a:stCxn id="243" idx="0"/>
            <a:endCxn id="74" idx="2"/>
          </p:cNvCxnSpPr>
          <p:nvPr/>
        </p:nvCxnSpPr>
        <p:spPr>
          <a:xfrm rot="16200000" flipV="1">
            <a:off x="1480040" y="4981791"/>
            <a:ext cx="127633" cy="293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Conector angular 247"/>
          <p:cNvCxnSpPr>
            <a:stCxn id="211" idx="0"/>
            <a:endCxn id="243" idx="2"/>
          </p:cNvCxnSpPr>
          <p:nvPr/>
        </p:nvCxnSpPr>
        <p:spPr>
          <a:xfrm rot="5400000" flipH="1" flipV="1">
            <a:off x="1473900" y="5346425"/>
            <a:ext cx="139942" cy="290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Conector angular 289"/>
          <p:cNvCxnSpPr>
            <a:stCxn id="133" idx="2"/>
            <a:endCxn id="74" idx="0"/>
          </p:cNvCxnSpPr>
          <p:nvPr/>
        </p:nvCxnSpPr>
        <p:spPr>
          <a:xfrm rot="5400000">
            <a:off x="2096879" y="3753037"/>
            <a:ext cx="244693" cy="135367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5" name="Rectángulo 334" descr="Nodo de primer nivel"/>
          <p:cNvSpPr/>
          <p:nvPr/>
        </p:nvSpPr>
        <p:spPr>
          <a:xfrm>
            <a:off x="6189643" y="685184"/>
            <a:ext cx="1360943" cy="4397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latin typeface="Arial" panose="020B0604020202020204" pitchFamily="34" charset="0"/>
                <a:cs typeface="Arial" panose="020B0604020202020204" pitchFamily="34" charset="0"/>
              </a:rPr>
              <a:t>Probabilidad</a:t>
            </a:r>
          </a:p>
        </p:txBody>
      </p:sp>
      <p:cxnSp>
        <p:nvCxnSpPr>
          <p:cNvPr id="336" name="Conector angular 335"/>
          <p:cNvCxnSpPr>
            <a:stCxn id="4" idx="2"/>
            <a:endCxn id="335" idx="0"/>
          </p:cNvCxnSpPr>
          <p:nvPr/>
        </p:nvCxnSpPr>
        <p:spPr>
          <a:xfrm rot="16200000" flipH="1">
            <a:off x="5683832" y="-501099"/>
            <a:ext cx="254048" cy="211851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7" name="CuadroTexto 336" descr="Conector entre nodos"/>
          <p:cNvSpPr txBox="1"/>
          <p:nvPr/>
        </p:nvSpPr>
        <p:spPr>
          <a:xfrm>
            <a:off x="6308898" y="1220246"/>
            <a:ext cx="11224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permite</a:t>
            </a:r>
          </a:p>
        </p:txBody>
      </p:sp>
      <p:cxnSp>
        <p:nvCxnSpPr>
          <p:cNvPr id="338" name="Conector angular 337"/>
          <p:cNvCxnSpPr>
            <a:stCxn id="335" idx="2"/>
            <a:endCxn id="337" idx="0"/>
          </p:cNvCxnSpPr>
          <p:nvPr/>
        </p:nvCxnSpPr>
        <p:spPr>
          <a:xfrm rot="5400000">
            <a:off x="6822475" y="1172606"/>
            <a:ext cx="95280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9" name="Rectángulo 338" descr="Nodo de segundo nivel"/>
          <p:cNvSpPr/>
          <p:nvPr/>
        </p:nvSpPr>
        <p:spPr>
          <a:xfrm>
            <a:off x="6175490" y="1533925"/>
            <a:ext cx="1389246" cy="55631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tomar decisiones en situaciones de incertidumbre</a:t>
            </a:r>
          </a:p>
        </p:txBody>
      </p:sp>
      <p:cxnSp>
        <p:nvCxnSpPr>
          <p:cNvPr id="340" name="Conector angular 339"/>
          <p:cNvCxnSpPr>
            <a:stCxn id="337" idx="2"/>
            <a:endCxn id="339" idx="0"/>
          </p:cNvCxnSpPr>
          <p:nvPr/>
        </p:nvCxnSpPr>
        <p:spPr>
          <a:xfrm rot="5400000">
            <a:off x="6828691" y="1492501"/>
            <a:ext cx="82847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1" name="CuadroTexto 340" descr="Conector entre nodos"/>
          <p:cNvSpPr txBox="1"/>
          <p:nvPr/>
        </p:nvSpPr>
        <p:spPr>
          <a:xfrm>
            <a:off x="6311808" y="2178024"/>
            <a:ext cx="1117174" cy="230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por medio</a:t>
            </a:r>
          </a:p>
        </p:txBody>
      </p:sp>
      <p:cxnSp>
        <p:nvCxnSpPr>
          <p:cNvPr id="342" name="Conector angular 341"/>
          <p:cNvCxnSpPr>
            <a:stCxn id="339" idx="2"/>
            <a:endCxn id="341" idx="0"/>
          </p:cNvCxnSpPr>
          <p:nvPr/>
        </p:nvCxnSpPr>
        <p:spPr>
          <a:xfrm rot="16200000" flipH="1">
            <a:off x="6826363" y="2133991"/>
            <a:ext cx="87783" cy="28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3" name="Rectángulo 342" descr="Nodo de tercer nivel"/>
          <p:cNvSpPr/>
          <p:nvPr/>
        </p:nvSpPr>
        <p:spPr>
          <a:xfrm>
            <a:off x="6310056" y="2551889"/>
            <a:ext cx="1122431" cy="34344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experimentos </a:t>
            </a:r>
          </a:p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aleatorios</a:t>
            </a:r>
          </a:p>
        </p:txBody>
      </p:sp>
      <p:sp>
        <p:nvSpPr>
          <p:cNvPr id="344" name="Rectángulo 343" descr="Nodo de cuarto nivel&#10;"/>
          <p:cNvSpPr/>
          <p:nvPr/>
        </p:nvSpPr>
        <p:spPr>
          <a:xfrm>
            <a:off x="6310056" y="3415488"/>
            <a:ext cx="1122431" cy="353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espacios muestrales</a:t>
            </a:r>
          </a:p>
        </p:txBody>
      </p:sp>
      <p:sp>
        <p:nvSpPr>
          <p:cNvPr id="345" name="Rectángulo 344" descr="Nodo de quinto nivel"/>
          <p:cNvSpPr/>
          <p:nvPr/>
        </p:nvSpPr>
        <p:spPr>
          <a:xfrm>
            <a:off x="6311808" y="4285897"/>
            <a:ext cx="1118927" cy="353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sucesos</a:t>
            </a:r>
          </a:p>
        </p:txBody>
      </p:sp>
      <p:sp>
        <p:nvSpPr>
          <p:cNvPr id="346" name="CuadroTexto 345" descr="Conector entre nodos"/>
          <p:cNvSpPr txBox="1"/>
          <p:nvPr/>
        </p:nvSpPr>
        <p:spPr>
          <a:xfrm>
            <a:off x="6311809" y="3032005"/>
            <a:ext cx="11171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dirty="0"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lang="es-ES" sz="900" dirty="0" err="1">
                <a:latin typeface="Arial" panose="020B0604020202020204" pitchFamily="34" charset="0"/>
                <a:cs typeface="Arial" panose="020B0604020202020204" pitchFamily="34" charset="0"/>
              </a:rPr>
              <a:t>ue</a:t>
            </a:r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 tienen</a:t>
            </a:r>
          </a:p>
        </p:txBody>
      </p:sp>
      <p:cxnSp>
        <p:nvCxnSpPr>
          <p:cNvPr id="347" name="Conector angular 346"/>
          <p:cNvCxnSpPr>
            <a:stCxn id="341" idx="2"/>
            <a:endCxn id="343" idx="0"/>
          </p:cNvCxnSpPr>
          <p:nvPr/>
        </p:nvCxnSpPr>
        <p:spPr>
          <a:xfrm rot="16200000" flipH="1">
            <a:off x="6799319" y="2479935"/>
            <a:ext cx="143029" cy="87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Conector angular 347"/>
          <p:cNvCxnSpPr>
            <a:stCxn id="343" idx="2"/>
            <a:endCxn id="346" idx="0"/>
          </p:cNvCxnSpPr>
          <p:nvPr/>
        </p:nvCxnSpPr>
        <p:spPr>
          <a:xfrm rot="5400000">
            <a:off x="6802497" y="2963229"/>
            <a:ext cx="136675" cy="87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Conector angular 348"/>
          <p:cNvCxnSpPr>
            <a:stCxn id="346" idx="2"/>
            <a:endCxn id="344" idx="0"/>
          </p:cNvCxnSpPr>
          <p:nvPr/>
        </p:nvCxnSpPr>
        <p:spPr>
          <a:xfrm rot="16200000" flipH="1">
            <a:off x="6794509" y="3338724"/>
            <a:ext cx="152651" cy="87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0" name="CuadroTexto 349" descr="Conector entre nodos"/>
          <p:cNvSpPr txBox="1"/>
          <p:nvPr/>
        </p:nvSpPr>
        <p:spPr>
          <a:xfrm>
            <a:off x="6311808" y="3935646"/>
            <a:ext cx="11171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900" dirty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 definen</a:t>
            </a:r>
          </a:p>
        </p:txBody>
      </p:sp>
      <p:cxnSp>
        <p:nvCxnSpPr>
          <p:cNvPr id="351" name="Conector angular 350"/>
          <p:cNvCxnSpPr>
            <a:stCxn id="344" idx="2"/>
            <a:endCxn id="350" idx="0"/>
          </p:cNvCxnSpPr>
          <p:nvPr/>
        </p:nvCxnSpPr>
        <p:spPr>
          <a:xfrm rot="5400000">
            <a:off x="6787515" y="3851888"/>
            <a:ext cx="166639" cy="87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Conector angular 351"/>
          <p:cNvCxnSpPr>
            <a:stCxn id="345" idx="0"/>
            <a:endCxn id="350" idx="2"/>
          </p:cNvCxnSpPr>
          <p:nvPr/>
        </p:nvCxnSpPr>
        <p:spPr>
          <a:xfrm rot="16200000" flipV="1">
            <a:off x="6811125" y="4225749"/>
            <a:ext cx="119419" cy="877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4" name="Rectángulo 353" descr="Nodo de séptimo nivel"/>
          <p:cNvSpPr/>
          <p:nvPr/>
        </p:nvSpPr>
        <p:spPr>
          <a:xfrm>
            <a:off x="6309631" y="5161031"/>
            <a:ext cx="1118927" cy="3807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determinar su probabilidad</a:t>
            </a:r>
          </a:p>
        </p:txBody>
      </p:sp>
      <p:sp>
        <p:nvSpPr>
          <p:cNvPr id="356" name="CuadroTexto 355" descr="Conector entre nodos"/>
          <p:cNvSpPr txBox="1"/>
          <p:nvPr/>
        </p:nvSpPr>
        <p:spPr>
          <a:xfrm>
            <a:off x="6308898" y="4758790"/>
            <a:ext cx="11200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para</a:t>
            </a:r>
          </a:p>
        </p:txBody>
      </p:sp>
      <p:cxnSp>
        <p:nvCxnSpPr>
          <p:cNvPr id="357" name="Conector angular 356"/>
          <p:cNvCxnSpPr>
            <a:endCxn id="345" idx="2"/>
          </p:cNvCxnSpPr>
          <p:nvPr/>
        </p:nvCxnSpPr>
        <p:spPr>
          <a:xfrm rot="5400000" flipH="1" flipV="1">
            <a:off x="6791103" y="4718709"/>
            <a:ext cx="159461" cy="87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Conector angular 359"/>
          <p:cNvCxnSpPr>
            <a:stCxn id="354" idx="0"/>
            <a:endCxn id="356" idx="2"/>
          </p:cNvCxnSpPr>
          <p:nvPr/>
        </p:nvCxnSpPr>
        <p:spPr>
          <a:xfrm rot="16200000" flipV="1">
            <a:off x="6783314" y="5075249"/>
            <a:ext cx="171409" cy="15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9" name="Rectángulo 298" descr="Nodo de quinto nivel"/>
          <p:cNvSpPr/>
          <p:nvPr/>
        </p:nvSpPr>
        <p:spPr>
          <a:xfrm>
            <a:off x="2215830" y="4547163"/>
            <a:ext cx="1353902" cy="3722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tablas</a:t>
            </a:r>
          </a:p>
        </p:txBody>
      </p:sp>
      <p:sp>
        <p:nvSpPr>
          <p:cNvPr id="300" name="CuadroTexto 299" descr="Conector entre nodos"/>
          <p:cNvSpPr txBox="1"/>
          <p:nvPr/>
        </p:nvSpPr>
        <p:spPr>
          <a:xfrm>
            <a:off x="2452764" y="5041678"/>
            <a:ext cx="88329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</a:p>
        </p:txBody>
      </p:sp>
      <p:sp>
        <p:nvSpPr>
          <p:cNvPr id="301" name="Rectángulo 300" descr="Nodo de sexto nivel"/>
          <p:cNvSpPr/>
          <p:nvPr/>
        </p:nvSpPr>
        <p:spPr>
          <a:xfrm>
            <a:off x="2213322" y="5413668"/>
            <a:ext cx="1356284" cy="4697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frecuencia absoluta</a:t>
            </a:r>
          </a:p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frecuencia relativa</a:t>
            </a:r>
          </a:p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frecuencia porcentual</a:t>
            </a:r>
          </a:p>
        </p:txBody>
      </p:sp>
      <p:cxnSp>
        <p:nvCxnSpPr>
          <p:cNvPr id="302" name="Conector angular 301"/>
          <p:cNvCxnSpPr>
            <a:stCxn id="133" idx="2"/>
            <a:endCxn id="299" idx="0"/>
          </p:cNvCxnSpPr>
          <p:nvPr/>
        </p:nvCxnSpPr>
        <p:spPr>
          <a:xfrm rot="5400000">
            <a:off x="2774603" y="4425705"/>
            <a:ext cx="239636" cy="328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Conector angular 332"/>
          <p:cNvCxnSpPr>
            <a:stCxn id="299" idx="2"/>
            <a:endCxn id="300" idx="0"/>
          </p:cNvCxnSpPr>
          <p:nvPr/>
        </p:nvCxnSpPr>
        <p:spPr>
          <a:xfrm rot="16200000" flipH="1">
            <a:off x="2832478" y="4979745"/>
            <a:ext cx="122235" cy="162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Conector angular 362"/>
          <p:cNvCxnSpPr>
            <a:stCxn id="301" idx="0"/>
            <a:endCxn id="300" idx="2"/>
          </p:cNvCxnSpPr>
          <p:nvPr/>
        </p:nvCxnSpPr>
        <p:spPr>
          <a:xfrm rot="5400000" flipH="1" flipV="1">
            <a:off x="2822358" y="5341616"/>
            <a:ext cx="141158" cy="294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8" name="Rectángulo 367" descr="Nodo de quinto nivel"/>
          <p:cNvSpPr/>
          <p:nvPr/>
        </p:nvSpPr>
        <p:spPr>
          <a:xfrm>
            <a:off x="3642167" y="4565925"/>
            <a:ext cx="1230820" cy="353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medidas de tendencia</a:t>
            </a:r>
          </a:p>
        </p:txBody>
      </p:sp>
      <p:cxnSp>
        <p:nvCxnSpPr>
          <p:cNvPr id="369" name="Conector angular 368"/>
          <p:cNvCxnSpPr>
            <a:stCxn id="133" idx="2"/>
            <a:endCxn id="368" idx="0"/>
          </p:cNvCxnSpPr>
          <p:nvPr/>
        </p:nvCxnSpPr>
        <p:spPr>
          <a:xfrm rot="16200000" flipH="1">
            <a:off x="3447620" y="3755968"/>
            <a:ext cx="258398" cy="136151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1" name="Rectángulo 370" descr="Nodo de sexto nivel"/>
          <p:cNvSpPr/>
          <p:nvPr/>
        </p:nvSpPr>
        <p:spPr>
          <a:xfrm>
            <a:off x="3642166" y="5413668"/>
            <a:ext cx="1230820" cy="4697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media</a:t>
            </a:r>
          </a:p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mediana</a:t>
            </a:r>
          </a:p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moda</a:t>
            </a:r>
          </a:p>
        </p:txBody>
      </p:sp>
      <p:cxnSp>
        <p:nvCxnSpPr>
          <p:cNvPr id="372" name="Conector angular 371"/>
          <p:cNvCxnSpPr>
            <a:stCxn id="368" idx="2"/>
            <a:endCxn id="373" idx="0"/>
          </p:cNvCxnSpPr>
          <p:nvPr/>
        </p:nvCxnSpPr>
        <p:spPr>
          <a:xfrm rot="16200000" flipH="1">
            <a:off x="4195823" y="4981197"/>
            <a:ext cx="124871" cy="136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3" name="CuadroTexto 372" descr="Conector entre nodos"/>
          <p:cNvSpPr txBox="1"/>
          <p:nvPr/>
        </p:nvSpPr>
        <p:spPr>
          <a:xfrm>
            <a:off x="3839265" y="5044315"/>
            <a:ext cx="8393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como</a:t>
            </a:r>
          </a:p>
        </p:txBody>
      </p:sp>
      <p:cxnSp>
        <p:nvCxnSpPr>
          <p:cNvPr id="374" name="Conector angular 373"/>
          <p:cNvCxnSpPr>
            <a:stCxn id="371" idx="0"/>
            <a:endCxn id="373" idx="2"/>
          </p:cNvCxnSpPr>
          <p:nvPr/>
        </p:nvCxnSpPr>
        <p:spPr>
          <a:xfrm rot="5400000" flipH="1" flipV="1">
            <a:off x="4188998" y="5343726"/>
            <a:ext cx="138521" cy="136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070067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1586</TotalTime>
  <Words>79</Words>
  <Application>Microsoft Office PowerPoint</Application>
  <PresentationFormat>Carta (216 x 279 mm)</PresentationFormat>
  <Paragraphs>37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4" baseType="lpstr">
      <vt:lpstr>Arial</vt:lpstr>
      <vt:lpstr>Calibri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Oliver Castelblanco</dc:creator>
  <cp:lastModifiedBy>Pedro Antonio Ortiz Laverde</cp:lastModifiedBy>
  <cp:revision>54</cp:revision>
  <cp:lastPrinted>2015-06-25T22:36:16Z</cp:lastPrinted>
  <dcterms:created xsi:type="dcterms:W3CDTF">2015-05-14T14:12:36Z</dcterms:created>
  <dcterms:modified xsi:type="dcterms:W3CDTF">2016-03-01T23:27:16Z</dcterms:modified>
</cp:coreProperties>
</file>