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10801350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3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 varScale="1">
        <p:scale>
          <a:sx n="63" d="100"/>
          <a:sy n="63" d="100"/>
        </p:scale>
        <p:origin x="1651" y="58"/>
      </p:cViewPr>
      <p:guideLst>
        <p:guide orient="horz" pos="3403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8" y="10011276"/>
            <a:ext cx="3078241" cy="575072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12/04/2016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10011276"/>
            <a:ext cx="4617362" cy="575072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6" y="10011276"/>
            <a:ext cx="3078241" cy="575072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750962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8384" y="317852"/>
            <a:ext cx="286559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5561728" y="76935"/>
            <a:ext cx="4216725" cy="1117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>
                <a:solidFill>
                  <a:schemeClr val="tx1"/>
                </a:solidFill>
                <a:cs typeface="Arial" pitchFamily="34" charset="0"/>
              </a:rPr>
              <a:t>Los cuerpos geométricos   </a:t>
            </a:r>
          </a:p>
        </p:txBody>
      </p:sp>
      <p:sp>
        <p:nvSpPr>
          <p:cNvPr id="326" name="Rectángulo 33"/>
          <p:cNvSpPr/>
          <p:nvPr/>
        </p:nvSpPr>
        <p:spPr>
          <a:xfrm>
            <a:off x="4033841" y="1695423"/>
            <a:ext cx="1473211" cy="1046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cs typeface="Arial" pitchFamily="34" charset="0"/>
              </a:rPr>
              <a:t>Tridimensionales</a:t>
            </a:r>
          </a:p>
        </p:txBody>
      </p:sp>
      <p:sp>
        <p:nvSpPr>
          <p:cNvPr id="328" name="Rectángulo 35"/>
          <p:cNvSpPr/>
          <p:nvPr/>
        </p:nvSpPr>
        <p:spPr>
          <a:xfrm>
            <a:off x="4222828" y="1403122"/>
            <a:ext cx="1095738" cy="1569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son    </a:t>
            </a:r>
          </a:p>
        </p:txBody>
      </p:sp>
      <p:sp>
        <p:nvSpPr>
          <p:cNvPr id="330" name="Rectángulo 33"/>
          <p:cNvSpPr/>
          <p:nvPr/>
        </p:nvSpPr>
        <p:spPr>
          <a:xfrm>
            <a:off x="1178217" y="3389841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>
                <a:solidFill>
                  <a:schemeClr val="bg1"/>
                </a:solidFill>
              </a:rPr>
              <a:t>cuerpos redondos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8" idx="0"/>
          </p:cNvCxnSpPr>
          <p:nvPr/>
        </p:nvCxnSpPr>
        <p:spPr>
          <a:xfrm rot="5400000">
            <a:off x="6116279" y="-150691"/>
            <a:ext cx="208231" cy="28993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450" idx="0"/>
          </p:cNvCxnSpPr>
          <p:nvPr/>
        </p:nvCxnSpPr>
        <p:spPr>
          <a:xfrm rot="16200000" flipH="1">
            <a:off x="9045206" y="-180224"/>
            <a:ext cx="201743" cy="2951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6597887" y="4833897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al cortar cuerpos redondos o poliedros  con un plano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2" name="Rectángulo 35"/>
          <p:cNvSpPr/>
          <p:nvPr/>
        </p:nvSpPr>
        <p:spPr>
          <a:xfrm>
            <a:off x="10082197" y="3011147"/>
            <a:ext cx="1095738" cy="2486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define como</a:t>
            </a:r>
          </a:p>
        </p:txBody>
      </p:sp>
      <p:cxnSp>
        <p:nvCxnSpPr>
          <p:cNvPr id="27" name="26 Conector recto"/>
          <p:cNvCxnSpPr>
            <a:stCxn id="456" idx="2"/>
            <a:endCxn id="122" idx="0"/>
          </p:cNvCxnSpPr>
          <p:nvPr/>
        </p:nvCxnSpPr>
        <p:spPr>
          <a:xfrm>
            <a:off x="10625843" y="2887127"/>
            <a:ext cx="4223" cy="124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219" idx="2"/>
            <a:endCxn id="256" idx="0"/>
          </p:cNvCxnSpPr>
          <p:nvPr/>
        </p:nvCxnSpPr>
        <p:spPr>
          <a:xfrm>
            <a:off x="10640168" y="4668852"/>
            <a:ext cx="4367" cy="191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33"/>
          <p:cNvSpPr/>
          <p:nvPr/>
        </p:nvSpPr>
        <p:spPr>
          <a:xfrm>
            <a:off x="1196571" y="4767977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al menos una de sus caras es de forma curva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7521"/>
            <a:ext cx="171450" cy="208810"/>
          </a:xfrm>
          <a:prstGeom prst="rect">
            <a:avLst/>
          </a:prstGeom>
          <a:noFill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93126" y="8154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5913" algn="r"/>
              </a:tabLst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22" name="Rectángulo 35"/>
          <p:cNvSpPr/>
          <p:nvPr/>
        </p:nvSpPr>
        <p:spPr>
          <a:xfrm>
            <a:off x="1244615" y="5569770"/>
            <a:ext cx="1095738" cy="3706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se destacan   </a:t>
            </a:r>
          </a:p>
        </p:txBody>
      </p:sp>
      <p:cxnSp>
        <p:nvCxnSpPr>
          <p:cNvPr id="225" name="224 Conector recto"/>
          <p:cNvCxnSpPr>
            <a:stCxn id="147" idx="2"/>
            <a:endCxn id="222" idx="0"/>
          </p:cNvCxnSpPr>
          <p:nvPr/>
        </p:nvCxnSpPr>
        <p:spPr>
          <a:xfrm flipH="1">
            <a:off x="1792484" y="5463133"/>
            <a:ext cx="2980" cy="106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15463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cilindro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3" name="Rectángulo 33"/>
          <p:cNvSpPr/>
          <p:nvPr/>
        </p:nvSpPr>
        <p:spPr>
          <a:xfrm>
            <a:off x="74682" y="7143669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delimitado por  2 circunferencias congruentes y una superficie curva  cerrada  </a:t>
            </a:r>
          </a:p>
        </p:txBody>
      </p:sp>
      <p:cxnSp>
        <p:nvCxnSpPr>
          <p:cNvPr id="244" name="243 Conector recto"/>
          <p:cNvCxnSpPr>
            <a:stCxn id="341" idx="2"/>
            <a:endCxn id="243" idx="0"/>
          </p:cNvCxnSpPr>
          <p:nvPr/>
        </p:nvCxnSpPr>
        <p:spPr>
          <a:xfrm>
            <a:off x="609600" y="7038975"/>
            <a:ext cx="2061" cy="104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4169858" y="4821704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todas sus caras son polígonos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9" name="Rectángulo 35"/>
          <p:cNvSpPr/>
          <p:nvPr/>
        </p:nvSpPr>
        <p:spPr>
          <a:xfrm>
            <a:off x="10092299" y="4412750"/>
            <a:ext cx="1095738" cy="256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por medio de las  </a:t>
            </a:r>
          </a:p>
        </p:txBody>
      </p:sp>
      <p:cxnSp>
        <p:nvCxnSpPr>
          <p:cNvPr id="221" name="220 Conector recto"/>
          <p:cNvCxnSpPr>
            <a:stCxn id="219" idx="0"/>
            <a:endCxn id="162" idx="2"/>
          </p:cNvCxnSpPr>
          <p:nvPr/>
        </p:nvCxnSpPr>
        <p:spPr>
          <a:xfrm flipH="1" flipV="1">
            <a:off x="10630836" y="4203168"/>
            <a:ext cx="9332" cy="209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10045642" y="4860385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proyecciones cartográficas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9" name="Rectángulo 35"/>
          <p:cNvSpPr/>
          <p:nvPr/>
        </p:nvSpPr>
        <p:spPr>
          <a:xfrm>
            <a:off x="10101352" y="5747074"/>
            <a:ext cx="1095738" cy="256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entendidas como     </a:t>
            </a:r>
          </a:p>
        </p:txBody>
      </p:sp>
      <p:sp>
        <p:nvSpPr>
          <p:cNvPr id="261" name="Rectángulo 33"/>
          <p:cNvSpPr/>
          <p:nvPr/>
        </p:nvSpPr>
        <p:spPr>
          <a:xfrm>
            <a:off x="10016878" y="6164105"/>
            <a:ext cx="1260000" cy="825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/>
              <a:t> técnicas que permiten representar la superficie de la tierra o parte de ella en  mapas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62" name="261 Conector recto"/>
          <p:cNvCxnSpPr>
            <a:stCxn id="256" idx="2"/>
            <a:endCxn id="259" idx="0"/>
          </p:cNvCxnSpPr>
          <p:nvPr/>
        </p:nvCxnSpPr>
        <p:spPr>
          <a:xfrm>
            <a:off x="10644535" y="5555541"/>
            <a:ext cx="4686" cy="191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263 Conector recto"/>
          <p:cNvCxnSpPr>
            <a:stCxn id="259" idx="2"/>
            <a:endCxn id="261" idx="0"/>
          </p:cNvCxnSpPr>
          <p:nvPr/>
        </p:nvCxnSpPr>
        <p:spPr>
          <a:xfrm flipH="1">
            <a:off x="10646878" y="6003176"/>
            <a:ext cx="2343" cy="160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ángulo 33"/>
          <p:cNvSpPr/>
          <p:nvPr/>
        </p:nvSpPr>
        <p:spPr>
          <a:xfrm>
            <a:off x="8647601" y="7818800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proyecciones cilíndricas  </a:t>
            </a:r>
          </a:p>
        </p:txBody>
      </p:sp>
      <p:sp>
        <p:nvSpPr>
          <p:cNvPr id="272" name="Rectángulo 33"/>
          <p:cNvSpPr/>
          <p:nvPr/>
        </p:nvSpPr>
        <p:spPr>
          <a:xfrm>
            <a:off x="10208860" y="7820699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proyecciones cónicas  </a:t>
            </a:r>
          </a:p>
        </p:txBody>
      </p:sp>
      <p:sp>
        <p:nvSpPr>
          <p:cNvPr id="273" name="Rectángulo 33"/>
          <p:cNvSpPr/>
          <p:nvPr/>
        </p:nvSpPr>
        <p:spPr>
          <a:xfrm>
            <a:off x="11766233" y="7820711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proyecciones  acimutales   </a:t>
            </a:r>
          </a:p>
        </p:txBody>
      </p:sp>
      <p:sp>
        <p:nvSpPr>
          <p:cNvPr id="280" name="Rectángulo 35"/>
          <p:cNvSpPr/>
          <p:nvPr/>
        </p:nvSpPr>
        <p:spPr>
          <a:xfrm>
            <a:off x="10056088" y="7189702"/>
            <a:ext cx="1191057" cy="3267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estas técnicas son</a:t>
            </a:r>
          </a:p>
        </p:txBody>
      </p:sp>
      <p:cxnSp>
        <p:nvCxnSpPr>
          <p:cNvPr id="282" name="281 Conector recto"/>
          <p:cNvCxnSpPr>
            <a:stCxn id="280" idx="0"/>
            <a:endCxn id="261" idx="2"/>
          </p:cNvCxnSpPr>
          <p:nvPr/>
        </p:nvCxnSpPr>
        <p:spPr>
          <a:xfrm flipH="1" flipV="1">
            <a:off x="10646878" y="6989699"/>
            <a:ext cx="4739" cy="2000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3"/>
          <p:cNvSpPr/>
          <p:nvPr/>
        </p:nvSpPr>
        <p:spPr>
          <a:xfrm>
            <a:off x="8647601" y="8954067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utilizando un cilindro </a:t>
            </a:r>
          </a:p>
        </p:txBody>
      </p:sp>
      <p:cxnSp>
        <p:nvCxnSpPr>
          <p:cNvPr id="228" name="160 Conector angular"/>
          <p:cNvCxnSpPr>
            <a:stCxn id="280" idx="2"/>
            <a:endCxn id="272" idx="0"/>
          </p:cNvCxnSpPr>
          <p:nvPr/>
        </p:nvCxnSpPr>
        <p:spPr>
          <a:xfrm rot="16200000" flipH="1">
            <a:off x="10501990" y="7666105"/>
            <a:ext cx="304221" cy="49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160 Conector angular"/>
          <p:cNvCxnSpPr>
            <a:stCxn id="280" idx="2"/>
            <a:endCxn id="273" idx="0"/>
          </p:cNvCxnSpPr>
          <p:nvPr/>
        </p:nvCxnSpPr>
        <p:spPr>
          <a:xfrm rot="16200000" flipH="1">
            <a:off x="11280670" y="6887424"/>
            <a:ext cx="304233" cy="156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160 Conector angular"/>
          <p:cNvCxnSpPr>
            <a:stCxn id="280" idx="2"/>
            <a:endCxn id="271" idx="0"/>
          </p:cNvCxnSpPr>
          <p:nvPr/>
        </p:nvCxnSpPr>
        <p:spPr>
          <a:xfrm rot="5400000">
            <a:off x="9722310" y="6889493"/>
            <a:ext cx="302322" cy="15562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>
            <a:stCxn id="328" idx="2"/>
            <a:endCxn id="326" idx="0"/>
          </p:cNvCxnSpPr>
          <p:nvPr/>
        </p:nvCxnSpPr>
        <p:spPr>
          <a:xfrm flipH="1">
            <a:off x="4770447" y="1560084"/>
            <a:ext cx="250" cy="135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35"/>
          <p:cNvSpPr/>
          <p:nvPr/>
        </p:nvSpPr>
        <p:spPr>
          <a:xfrm>
            <a:off x="4222576" y="2860864"/>
            <a:ext cx="1095738" cy="2347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clasifican en     </a:t>
            </a:r>
          </a:p>
        </p:txBody>
      </p:sp>
      <p:cxnSp>
        <p:nvCxnSpPr>
          <p:cNvPr id="139" name="138 Conector recto"/>
          <p:cNvCxnSpPr>
            <a:stCxn id="326" idx="2"/>
            <a:endCxn id="137" idx="0"/>
          </p:cNvCxnSpPr>
          <p:nvPr/>
        </p:nvCxnSpPr>
        <p:spPr>
          <a:xfrm flipH="1">
            <a:off x="4770445" y="2741583"/>
            <a:ext cx="2" cy="119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33"/>
          <p:cNvSpPr/>
          <p:nvPr/>
        </p:nvSpPr>
        <p:spPr>
          <a:xfrm>
            <a:off x="4161447" y="3392213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>
                <a:solidFill>
                  <a:schemeClr val="bg1"/>
                </a:solidFill>
              </a:rPr>
              <a:t>poliedros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5" name="Rectángulo 33"/>
          <p:cNvSpPr/>
          <p:nvPr/>
        </p:nvSpPr>
        <p:spPr>
          <a:xfrm>
            <a:off x="6582702" y="3392213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>
                <a:solidFill>
                  <a:schemeClr val="bg1"/>
                </a:solidFill>
              </a:rPr>
              <a:t>otros cuerpos geométricos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59" name="158 Conector angular"/>
          <p:cNvCxnSpPr>
            <a:stCxn id="137" idx="2"/>
            <a:endCxn id="330" idx="0"/>
          </p:cNvCxnSpPr>
          <p:nvPr/>
        </p:nvCxnSpPr>
        <p:spPr>
          <a:xfrm rot="5400000">
            <a:off x="3132472" y="1751867"/>
            <a:ext cx="294215" cy="29817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angular"/>
          <p:cNvCxnSpPr>
            <a:stCxn id="137" idx="2"/>
            <a:endCxn id="145" idx="0"/>
          </p:cNvCxnSpPr>
          <p:nvPr/>
        </p:nvCxnSpPr>
        <p:spPr>
          <a:xfrm rot="16200000" flipH="1">
            <a:off x="5833528" y="2032543"/>
            <a:ext cx="296587" cy="242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35"/>
          <p:cNvSpPr/>
          <p:nvPr/>
        </p:nvSpPr>
        <p:spPr>
          <a:xfrm>
            <a:off x="1245923" y="4315394"/>
            <a:ext cx="1095738" cy="313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son aquellos que     </a:t>
            </a:r>
          </a:p>
        </p:txBody>
      </p:sp>
      <p:cxnSp>
        <p:nvCxnSpPr>
          <p:cNvPr id="168" name="167 Conector recto"/>
          <p:cNvCxnSpPr>
            <a:stCxn id="330" idx="2"/>
            <a:endCxn id="167" idx="0"/>
          </p:cNvCxnSpPr>
          <p:nvPr/>
        </p:nvCxnSpPr>
        <p:spPr>
          <a:xfrm>
            <a:off x="1788712" y="4129873"/>
            <a:ext cx="5080" cy="1855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ángulo 35"/>
          <p:cNvSpPr/>
          <p:nvPr/>
        </p:nvSpPr>
        <p:spPr>
          <a:xfrm>
            <a:off x="6650408" y="4304404"/>
            <a:ext cx="1095738" cy="313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son los  que se generan      </a:t>
            </a:r>
          </a:p>
        </p:txBody>
      </p:sp>
      <p:cxnSp>
        <p:nvCxnSpPr>
          <p:cNvPr id="174" name="173 Conector recto"/>
          <p:cNvCxnSpPr>
            <a:stCxn id="143" idx="2"/>
            <a:endCxn id="180" idx="0"/>
          </p:cNvCxnSpPr>
          <p:nvPr/>
        </p:nvCxnSpPr>
        <p:spPr>
          <a:xfrm>
            <a:off x="4771942" y="4132245"/>
            <a:ext cx="208" cy="200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recto"/>
          <p:cNvCxnSpPr>
            <a:stCxn id="145" idx="2"/>
            <a:endCxn id="172" idx="0"/>
          </p:cNvCxnSpPr>
          <p:nvPr/>
        </p:nvCxnSpPr>
        <p:spPr>
          <a:xfrm>
            <a:off x="7193197" y="4132244"/>
            <a:ext cx="5080" cy="172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78 Conector recto"/>
          <p:cNvCxnSpPr>
            <a:stCxn id="167" idx="2"/>
            <a:endCxn id="147" idx="0"/>
          </p:cNvCxnSpPr>
          <p:nvPr/>
        </p:nvCxnSpPr>
        <p:spPr>
          <a:xfrm>
            <a:off x="1793792" y="4629319"/>
            <a:ext cx="1672" cy="138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35"/>
          <p:cNvSpPr/>
          <p:nvPr/>
        </p:nvSpPr>
        <p:spPr>
          <a:xfrm>
            <a:off x="4224281" y="4332870"/>
            <a:ext cx="1095738" cy="313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son aquellos que      </a:t>
            </a:r>
          </a:p>
        </p:txBody>
      </p:sp>
      <p:cxnSp>
        <p:nvCxnSpPr>
          <p:cNvPr id="188" name="187 Conector recto"/>
          <p:cNvCxnSpPr>
            <a:stCxn id="180" idx="2"/>
            <a:endCxn id="135" idx="0"/>
          </p:cNvCxnSpPr>
          <p:nvPr/>
        </p:nvCxnSpPr>
        <p:spPr>
          <a:xfrm flipH="1">
            <a:off x="4768751" y="4646795"/>
            <a:ext cx="3399" cy="174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"/>
          <p:cNvCxnSpPr>
            <a:stCxn id="172" idx="2"/>
            <a:endCxn id="596" idx="0"/>
          </p:cNvCxnSpPr>
          <p:nvPr/>
        </p:nvCxnSpPr>
        <p:spPr>
          <a:xfrm flipH="1">
            <a:off x="7196781" y="4618330"/>
            <a:ext cx="1497" cy="215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Conector angular"/>
          <p:cNvCxnSpPr>
            <a:stCxn id="222" idx="2"/>
            <a:endCxn id="230" idx="0"/>
          </p:cNvCxnSpPr>
          <p:nvPr/>
        </p:nvCxnSpPr>
        <p:spPr>
          <a:xfrm rot="5400000">
            <a:off x="1056690" y="5494417"/>
            <a:ext cx="289825" cy="11817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angular"/>
          <p:cNvCxnSpPr>
            <a:stCxn id="137" idx="2"/>
            <a:endCxn id="143" idx="0"/>
          </p:cNvCxnSpPr>
          <p:nvPr/>
        </p:nvCxnSpPr>
        <p:spPr>
          <a:xfrm rot="16200000" flipH="1">
            <a:off x="4622900" y="3243170"/>
            <a:ext cx="296587" cy="14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ángulo 33"/>
          <p:cNvSpPr/>
          <p:nvPr/>
        </p:nvSpPr>
        <p:spPr>
          <a:xfrm>
            <a:off x="133573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cono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3" name="Rectángulo 33"/>
          <p:cNvSpPr/>
          <p:nvPr/>
        </p:nvSpPr>
        <p:spPr>
          <a:xfrm>
            <a:off x="253588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esfera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4" name="213 Conector angular"/>
          <p:cNvCxnSpPr>
            <a:stCxn id="222" idx="2"/>
            <a:endCxn id="212" idx="0"/>
          </p:cNvCxnSpPr>
          <p:nvPr/>
        </p:nvCxnSpPr>
        <p:spPr>
          <a:xfrm rot="5400000">
            <a:off x="1647240" y="6084967"/>
            <a:ext cx="289825" cy="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215 Conector angular"/>
          <p:cNvCxnSpPr>
            <a:stCxn id="222" idx="2"/>
            <a:endCxn id="213" idx="0"/>
          </p:cNvCxnSpPr>
          <p:nvPr/>
        </p:nvCxnSpPr>
        <p:spPr>
          <a:xfrm rot="16200000" flipH="1">
            <a:off x="2247315" y="5485556"/>
            <a:ext cx="289825" cy="11994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ángulo 33"/>
          <p:cNvSpPr/>
          <p:nvPr/>
        </p:nvSpPr>
        <p:spPr>
          <a:xfrm>
            <a:off x="369793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prisma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99" name="Rectángulo 33"/>
          <p:cNvSpPr/>
          <p:nvPr/>
        </p:nvSpPr>
        <p:spPr>
          <a:xfrm>
            <a:off x="4907614" y="6234834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pirámide 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00" name="299 Conector angular"/>
          <p:cNvCxnSpPr>
            <a:stCxn id="305" idx="2"/>
            <a:endCxn id="298" idx="0"/>
          </p:cNvCxnSpPr>
          <p:nvPr/>
        </p:nvCxnSpPr>
        <p:spPr>
          <a:xfrm rot="5400000">
            <a:off x="4321610" y="5777416"/>
            <a:ext cx="285206" cy="6203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ángulo 35"/>
          <p:cNvSpPr/>
          <p:nvPr/>
        </p:nvSpPr>
        <p:spPr>
          <a:xfrm>
            <a:off x="4226537" y="5689015"/>
            <a:ext cx="1095738" cy="25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se destacan</a:t>
            </a:r>
          </a:p>
        </p:txBody>
      </p:sp>
      <p:cxnSp>
        <p:nvCxnSpPr>
          <p:cNvPr id="309" name="308 Conector recto"/>
          <p:cNvCxnSpPr>
            <a:stCxn id="135" idx="2"/>
            <a:endCxn id="305" idx="0"/>
          </p:cNvCxnSpPr>
          <p:nvPr/>
        </p:nvCxnSpPr>
        <p:spPr>
          <a:xfrm>
            <a:off x="4768751" y="5516860"/>
            <a:ext cx="5655" cy="172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315 Conector angular"/>
          <p:cNvCxnSpPr>
            <a:stCxn id="305" idx="2"/>
            <a:endCxn id="299" idx="0"/>
          </p:cNvCxnSpPr>
          <p:nvPr/>
        </p:nvCxnSpPr>
        <p:spPr>
          <a:xfrm rot="16200000" flipH="1">
            <a:off x="4924136" y="5795275"/>
            <a:ext cx="289828" cy="5892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ángulo 35"/>
          <p:cNvSpPr/>
          <p:nvPr/>
        </p:nvSpPr>
        <p:spPr>
          <a:xfrm>
            <a:off x="6653507" y="5732975"/>
            <a:ext cx="1095738" cy="25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se destacan</a:t>
            </a:r>
          </a:p>
        </p:txBody>
      </p:sp>
      <p:cxnSp>
        <p:nvCxnSpPr>
          <p:cNvPr id="324" name="323 Conector recto"/>
          <p:cNvCxnSpPr>
            <a:stCxn id="596" idx="2"/>
            <a:endCxn id="323" idx="0"/>
          </p:cNvCxnSpPr>
          <p:nvPr/>
        </p:nvCxnSpPr>
        <p:spPr>
          <a:xfrm>
            <a:off x="7196780" y="5529053"/>
            <a:ext cx="4596" cy="203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ángulo 33"/>
          <p:cNvSpPr/>
          <p:nvPr/>
        </p:nvSpPr>
        <p:spPr>
          <a:xfrm>
            <a:off x="6191584" y="6263930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tronco de cono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3" name="Rectángulo 33"/>
          <p:cNvSpPr/>
          <p:nvPr/>
        </p:nvSpPr>
        <p:spPr>
          <a:xfrm>
            <a:off x="7355539" y="6255349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tronco de pirámide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34" name="333 Conector angular"/>
          <p:cNvCxnSpPr>
            <a:stCxn id="323" idx="2"/>
            <a:endCxn id="331" idx="0"/>
          </p:cNvCxnSpPr>
          <p:nvPr/>
        </p:nvCxnSpPr>
        <p:spPr>
          <a:xfrm rot="5400000">
            <a:off x="6787039" y="5849593"/>
            <a:ext cx="274964" cy="5537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336 Conector angular"/>
          <p:cNvCxnSpPr>
            <a:stCxn id="323" idx="2"/>
            <a:endCxn id="333" idx="0"/>
          </p:cNvCxnSpPr>
          <p:nvPr/>
        </p:nvCxnSpPr>
        <p:spPr>
          <a:xfrm rot="16200000" flipH="1">
            <a:off x="7373307" y="5817035"/>
            <a:ext cx="266383" cy="6102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ángulo 35"/>
          <p:cNvSpPr/>
          <p:nvPr/>
        </p:nvSpPr>
        <p:spPr>
          <a:xfrm>
            <a:off x="161925" y="6745279"/>
            <a:ext cx="895350" cy="2936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cuerpo   </a:t>
            </a:r>
          </a:p>
        </p:txBody>
      </p:sp>
      <p:cxnSp>
        <p:nvCxnSpPr>
          <p:cNvPr id="342" name="341 Conector recto"/>
          <p:cNvCxnSpPr>
            <a:stCxn id="230" idx="2"/>
            <a:endCxn id="341" idx="0"/>
          </p:cNvCxnSpPr>
          <p:nvPr/>
        </p:nvCxnSpPr>
        <p:spPr>
          <a:xfrm flipH="1">
            <a:off x="609600" y="6631600"/>
            <a:ext cx="1120" cy="113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ángulo 35"/>
          <p:cNvSpPr/>
          <p:nvPr/>
        </p:nvSpPr>
        <p:spPr>
          <a:xfrm>
            <a:off x="1343025" y="6717657"/>
            <a:ext cx="895350" cy="2936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cuerpo   </a:t>
            </a:r>
          </a:p>
        </p:txBody>
      </p:sp>
      <p:sp>
        <p:nvSpPr>
          <p:cNvPr id="353" name="Rectángulo 33"/>
          <p:cNvSpPr/>
          <p:nvPr/>
        </p:nvSpPr>
        <p:spPr>
          <a:xfrm>
            <a:off x="1255782" y="7134144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delimitado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por una circunferencia,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un punto  y una superficie curva  cerrada   </a:t>
            </a:r>
          </a:p>
        </p:txBody>
      </p:sp>
      <p:cxnSp>
        <p:nvCxnSpPr>
          <p:cNvPr id="354" name="353 Conector recto"/>
          <p:cNvCxnSpPr>
            <a:stCxn id="213" idx="2"/>
            <a:endCxn id="357" idx="0"/>
          </p:cNvCxnSpPr>
          <p:nvPr/>
        </p:nvCxnSpPr>
        <p:spPr>
          <a:xfrm flipH="1">
            <a:off x="2990850" y="6631600"/>
            <a:ext cx="1120" cy="124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354 Conector recto"/>
          <p:cNvCxnSpPr>
            <a:stCxn id="212" idx="2"/>
            <a:endCxn id="352" idx="0"/>
          </p:cNvCxnSpPr>
          <p:nvPr/>
        </p:nvCxnSpPr>
        <p:spPr>
          <a:xfrm flipH="1">
            <a:off x="1790700" y="6631600"/>
            <a:ext cx="1120" cy="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355 Conector recto"/>
          <p:cNvCxnSpPr>
            <a:stCxn id="352" idx="2"/>
            <a:endCxn id="353" idx="0"/>
          </p:cNvCxnSpPr>
          <p:nvPr/>
        </p:nvCxnSpPr>
        <p:spPr>
          <a:xfrm>
            <a:off x="1790700" y="7011353"/>
            <a:ext cx="2061" cy="122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ángulo 35"/>
          <p:cNvSpPr/>
          <p:nvPr/>
        </p:nvSpPr>
        <p:spPr>
          <a:xfrm>
            <a:off x="2543175" y="6756269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cuerpo   </a:t>
            </a:r>
          </a:p>
        </p:txBody>
      </p:sp>
      <p:sp>
        <p:nvSpPr>
          <p:cNvPr id="358" name="Rectángulo 33"/>
          <p:cNvSpPr/>
          <p:nvPr/>
        </p:nvSpPr>
        <p:spPr>
          <a:xfrm>
            <a:off x="2454431" y="7120234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delimitado  por  una superficie curva que equidista de un punto central  </a:t>
            </a:r>
          </a:p>
        </p:txBody>
      </p:sp>
      <p:cxnSp>
        <p:nvCxnSpPr>
          <p:cNvPr id="359" name="358 Conector recto"/>
          <p:cNvCxnSpPr>
            <a:stCxn id="357" idx="2"/>
            <a:endCxn id="358" idx="0"/>
          </p:cNvCxnSpPr>
          <p:nvPr/>
        </p:nvCxnSpPr>
        <p:spPr>
          <a:xfrm>
            <a:off x="2990850" y="7038976"/>
            <a:ext cx="560" cy="81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389 Conector recto"/>
          <p:cNvCxnSpPr>
            <a:stCxn id="298" idx="2"/>
            <a:endCxn id="391" idx="0"/>
          </p:cNvCxnSpPr>
          <p:nvPr/>
        </p:nvCxnSpPr>
        <p:spPr>
          <a:xfrm flipH="1">
            <a:off x="4152900" y="6631600"/>
            <a:ext cx="1120" cy="134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ángulo 35"/>
          <p:cNvSpPr/>
          <p:nvPr/>
        </p:nvSpPr>
        <p:spPr>
          <a:xfrm>
            <a:off x="3705225" y="6765794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poliedro    </a:t>
            </a:r>
          </a:p>
        </p:txBody>
      </p:sp>
      <p:sp>
        <p:nvSpPr>
          <p:cNvPr id="392" name="Rectángulo 33"/>
          <p:cNvSpPr/>
          <p:nvPr/>
        </p:nvSpPr>
        <p:spPr>
          <a:xfrm>
            <a:off x="3616481" y="7129759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delimitado  por   dos polígonos congruentes paralelos y  </a:t>
            </a:r>
            <a:r>
              <a:rPr lang="es-CO" sz="900" i="1" dirty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paralegramos congruentes    </a:t>
            </a:r>
          </a:p>
        </p:txBody>
      </p:sp>
      <p:cxnSp>
        <p:nvCxnSpPr>
          <p:cNvPr id="393" name="392 Conector recto"/>
          <p:cNvCxnSpPr>
            <a:stCxn id="391" idx="2"/>
            <a:endCxn id="392" idx="0"/>
          </p:cNvCxnSpPr>
          <p:nvPr/>
        </p:nvCxnSpPr>
        <p:spPr>
          <a:xfrm>
            <a:off x="4152900" y="7048501"/>
            <a:ext cx="560" cy="81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tángulo 35"/>
          <p:cNvSpPr/>
          <p:nvPr/>
        </p:nvSpPr>
        <p:spPr>
          <a:xfrm>
            <a:off x="4914900" y="6765794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poliedro    </a:t>
            </a:r>
          </a:p>
        </p:txBody>
      </p:sp>
      <p:cxnSp>
        <p:nvCxnSpPr>
          <p:cNvPr id="417" name="416 Conector recto"/>
          <p:cNvCxnSpPr>
            <a:stCxn id="299" idx="2"/>
            <a:endCxn id="416" idx="0"/>
          </p:cNvCxnSpPr>
          <p:nvPr/>
        </p:nvCxnSpPr>
        <p:spPr>
          <a:xfrm flipH="1">
            <a:off x="5362575" y="6636222"/>
            <a:ext cx="1120" cy="129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ángulo 33"/>
          <p:cNvSpPr/>
          <p:nvPr/>
        </p:nvSpPr>
        <p:spPr>
          <a:xfrm>
            <a:off x="4826156" y="7122139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delimitado  por   un polígono, caras triangulares y un punto.    </a:t>
            </a:r>
          </a:p>
        </p:txBody>
      </p:sp>
      <p:cxnSp>
        <p:nvCxnSpPr>
          <p:cNvPr id="422" name="421 Conector recto"/>
          <p:cNvCxnSpPr>
            <a:stCxn id="416" idx="2"/>
            <a:endCxn id="418" idx="0"/>
          </p:cNvCxnSpPr>
          <p:nvPr/>
        </p:nvCxnSpPr>
        <p:spPr>
          <a:xfrm>
            <a:off x="5362575" y="7048501"/>
            <a:ext cx="560" cy="7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ángulo 35"/>
          <p:cNvSpPr/>
          <p:nvPr/>
        </p:nvSpPr>
        <p:spPr>
          <a:xfrm>
            <a:off x="6200775" y="6767699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sólido   </a:t>
            </a:r>
          </a:p>
        </p:txBody>
      </p:sp>
      <p:cxnSp>
        <p:nvCxnSpPr>
          <p:cNvPr id="424" name="423 Conector recto"/>
          <p:cNvCxnSpPr>
            <a:stCxn id="331" idx="2"/>
            <a:endCxn id="423" idx="0"/>
          </p:cNvCxnSpPr>
          <p:nvPr/>
        </p:nvCxnSpPr>
        <p:spPr>
          <a:xfrm>
            <a:off x="6647665" y="6665318"/>
            <a:ext cx="785" cy="102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ángulo 33"/>
          <p:cNvSpPr/>
          <p:nvPr/>
        </p:nvSpPr>
        <p:spPr>
          <a:xfrm>
            <a:off x="6112503" y="7127854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delimitado  por 2 circunferencias paralelas de diferente tamaño y una superficie curva     </a:t>
            </a:r>
          </a:p>
        </p:txBody>
      </p:sp>
      <p:cxnSp>
        <p:nvCxnSpPr>
          <p:cNvPr id="426" name="425 Conector recto"/>
          <p:cNvCxnSpPr>
            <a:stCxn id="423" idx="2"/>
            <a:endCxn id="425" idx="0"/>
          </p:cNvCxnSpPr>
          <p:nvPr/>
        </p:nvCxnSpPr>
        <p:spPr>
          <a:xfrm>
            <a:off x="6648450" y="7050406"/>
            <a:ext cx="1032" cy="77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ángulo 35"/>
          <p:cNvSpPr/>
          <p:nvPr/>
        </p:nvSpPr>
        <p:spPr>
          <a:xfrm>
            <a:off x="7364730" y="6763889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sólido   </a:t>
            </a:r>
          </a:p>
        </p:txBody>
      </p:sp>
      <p:cxnSp>
        <p:nvCxnSpPr>
          <p:cNvPr id="434" name="433 Conector recto"/>
          <p:cNvCxnSpPr>
            <a:stCxn id="333" idx="2"/>
            <a:endCxn id="433" idx="0"/>
          </p:cNvCxnSpPr>
          <p:nvPr/>
        </p:nvCxnSpPr>
        <p:spPr>
          <a:xfrm>
            <a:off x="7811620" y="6656737"/>
            <a:ext cx="785" cy="107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ángulo 33"/>
          <p:cNvSpPr/>
          <p:nvPr/>
        </p:nvSpPr>
        <p:spPr>
          <a:xfrm>
            <a:off x="7276930" y="7124190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delimitado  por dos polígonos semejantes  paralelos  y n paralelogramos congruentes    </a:t>
            </a:r>
          </a:p>
        </p:txBody>
      </p:sp>
      <p:cxnSp>
        <p:nvCxnSpPr>
          <p:cNvPr id="438" name="437 Conector recto"/>
          <p:cNvCxnSpPr>
            <a:stCxn id="433" idx="2"/>
            <a:endCxn id="437" idx="0"/>
          </p:cNvCxnSpPr>
          <p:nvPr/>
        </p:nvCxnSpPr>
        <p:spPr>
          <a:xfrm>
            <a:off x="7812405" y="7046596"/>
            <a:ext cx="1504" cy="77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ángulo 35"/>
          <p:cNvSpPr/>
          <p:nvPr/>
        </p:nvSpPr>
        <p:spPr>
          <a:xfrm>
            <a:off x="10074194" y="1396634"/>
            <a:ext cx="1095738" cy="256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una </a:t>
            </a:r>
            <a:r>
              <a:rPr lang="es-CO" sz="900" dirty="0" err="1">
                <a:solidFill>
                  <a:schemeClr val="tx1"/>
                </a:solidFill>
                <a:cs typeface="Arial" pitchFamily="34" charset="0"/>
              </a:rPr>
              <a:t>aplicacion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se da  en  </a:t>
            </a:r>
          </a:p>
        </p:txBody>
      </p:sp>
      <p:sp>
        <p:nvSpPr>
          <p:cNvPr id="456" name="Rectángulo 33"/>
          <p:cNvSpPr/>
          <p:nvPr/>
        </p:nvSpPr>
        <p:spPr>
          <a:xfrm>
            <a:off x="9889237" y="1840967"/>
            <a:ext cx="1473211" cy="1046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1400" b="1" dirty="0">
                <a:solidFill>
                  <a:schemeClr val="tx1"/>
                </a:solidFill>
                <a:cs typeface="Arial" pitchFamily="34" charset="0"/>
              </a:rPr>
              <a:t>La cartografía </a:t>
            </a:r>
          </a:p>
          <a:p>
            <a:pPr algn="ctr"/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58" name="457 Conector recto"/>
          <p:cNvCxnSpPr>
            <a:stCxn id="450" idx="2"/>
            <a:endCxn id="456" idx="0"/>
          </p:cNvCxnSpPr>
          <p:nvPr/>
        </p:nvCxnSpPr>
        <p:spPr>
          <a:xfrm>
            <a:off x="10622063" y="1652736"/>
            <a:ext cx="3780" cy="188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33 Conector recto"/>
          <p:cNvCxnSpPr>
            <a:stCxn id="122" idx="2"/>
            <a:endCxn id="162" idx="0"/>
          </p:cNvCxnSpPr>
          <p:nvPr/>
        </p:nvCxnSpPr>
        <p:spPr>
          <a:xfrm>
            <a:off x="10630066" y="3259834"/>
            <a:ext cx="770" cy="203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33"/>
          <p:cNvSpPr/>
          <p:nvPr/>
        </p:nvSpPr>
        <p:spPr>
          <a:xfrm>
            <a:off x="10020341" y="3463136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>
                <a:solidFill>
                  <a:schemeClr val="bg1"/>
                </a:solidFill>
              </a:rPr>
              <a:t>la ciencia  que se encarga del estudio y trazado de los mapas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6" name="Rectángulo 35"/>
          <p:cNvSpPr/>
          <p:nvPr/>
        </p:nvSpPr>
        <p:spPr>
          <a:xfrm>
            <a:off x="8718458" y="8534825"/>
            <a:ext cx="756432" cy="2046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forman     </a:t>
            </a:r>
          </a:p>
        </p:txBody>
      </p:sp>
      <p:cxnSp>
        <p:nvCxnSpPr>
          <p:cNvPr id="157" name="183 Conector recto"/>
          <p:cNvCxnSpPr>
            <a:stCxn id="271" idx="2"/>
            <a:endCxn id="156" idx="0"/>
          </p:cNvCxnSpPr>
          <p:nvPr/>
        </p:nvCxnSpPr>
        <p:spPr>
          <a:xfrm>
            <a:off x="9095324" y="8402187"/>
            <a:ext cx="1350" cy="132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35"/>
          <p:cNvSpPr/>
          <p:nvPr/>
        </p:nvSpPr>
        <p:spPr>
          <a:xfrm>
            <a:off x="8671136" y="9681056"/>
            <a:ext cx="851682" cy="319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el resultado es      </a:t>
            </a:r>
          </a:p>
        </p:txBody>
      </p:sp>
      <p:cxnSp>
        <p:nvCxnSpPr>
          <p:cNvPr id="163" name="183 Conector recto"/>
          <p:cNvCxnSpPr>
            <a:stCxn id="156" idx="2"/>
            <a:endCxn id="175" idx="0"/>
          </p:cNvCxnSpPr>
          <p:nvPr/>
        </p:nvCxnSpPr>
        <p:spPr>
          <a:xfrm flipH="1">
            <a:off x="9095324" y="8739522"/>
            <a:ext cx="1350" cy="214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83 Conector recto"/>
          <p:cNvCxnSpPr>
            <a:stCxn id="175" idx="2"/>
            <a:endCxn id="161" idx="0"/>
          </p:cNvCxnSpPr>
          <p:nvPr/>
        </p:nvCxnSpPr>
        <p:spPr>
          <a:xfrm>
            <a:off x="9095324" y="9537454"/>
            <a:ext cx="1653" cy="1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33"/>
          <p:cNvSpPr/>
          <p:nvPr/>
        </p:nvSpPr>
        <p:spPr>
          <a:xfrm>
            <a:off x="8651835" y="10147863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mapa que representa toda la tierra </a:t>
            </a:r>
          </a:p>
        </p:txBody>
      </p:sp>
      <p:cxnSp>
        <p:nvCxnSpPr>
          <p:cNvPr id="170" name="183 Conector recto"/>
          <p:cNvCxnSpPr>
            <a:stCxn id="161" idx="2"/>
            <a:endCxn id="169" idx="0"/>
          </p:cNvCxnSpPr>
          <p:nvPr/>
        </p:nvCxnSpPr>
        <p:spPr>
          <a:xfrm>
            <a:off x="9096977" y="10000634"/>
            <a:ext cx="2581" cy="1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33"/>
          <p:cNvSpPr/>
          <p:nvPr/>
        </p:nvSpPr>
        <p:spPr>
          <a:xfrm>
            <a:off x="10220236" y="8944239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utilizando un cono </a:t>
            </a:r>
          </a:p>
        </p:txBody>
      </p:sp>
      <p:sp>
        <p:nvSpPr>
          <p:cNvPr id="176" name="Rectángulo 35"/>
          <p:cNvSpPr/>
          <p:nvPr/>
        </p:nvSpPr>
        <p:spPr>
          <a:xfrm>
            <a:off x="10283719" y="8524997"/>
            <a:ext cx="756432" cy="2046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forman     </a:t>
            </a:r>
          </a:p>
        </p:txBody>
      </p:sp>
      <p:cxnSp>
        <p:nvCxnSpPr>
          <p:cNvPr id="177" name="183 Conector recto"/>
          <p:cNvCxnSpPr>
            <a:stCxn id="272" idx="2"/>
            <a:endCxn id="176" idx="0"/>
          </p:cNvCxnSpPr>
          <p:nvPr/>
        </p:nvCxnSpPr>
        <p:spPr>
          <a:xfrm>
            <a:off x="10656583" y="8404086"/>
            <a:ext cx="5352" cy="120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35"/>
          <p:cNvSpPr/>
          <p:nvPr/>
        </p:nvSpPr>
        <p:spPr>
          <a:xfrm>
            <a:off x="10243771" y="9671228"/>
            <a:ext cx="851682" cy="319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el resultado es      </a:t>
            </a:r>
          </a:p>
        </p:txBody>
      </p:sp>
      <p:cxnSp>
        <p:nvCxnSpPr>
          <p:cNvPr id="185" name="183 Conector recto"/>
          <p:cNvCxnSpPr>
            <a:stCxn id="176" idx="2"/>
            <a:endCxn id="173" idx="0"/>
          </p:cNvCxnSpPr>
          <p:nvPr/>
        </p:nvCxnSpPr>
        <p:spPr>
          <a:xfrm>
            <a:off x="10661935" y="8729694"/>
            <a:ext cx="6024" cy="214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3 Conector recto"/>
          <p:cNvCxnSpPr>
            <a:stCxn id="173" idx="2"/>
            <a:endCxn id="182" idx="0"/>
          </p:cNvCxnSpPr>
          <p:nvPr/>
        </p:nvCxnSpPr>
        <p:spPr>
          <a:xfrm>
            <a:off x="10667959" y="9527626"/>
            <a:ext cx="1653" cy="1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33"/>
          <p:cNvSpPr/>
          <p:nvPr/>
        </p:nvSpPr>
        <p:spPr>
          <a:xfrm>
            <a:off x="10224470" y="10138035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mapa que representa una  parte de la tierra </a:t>
            </a:r>
          </a:p>
        </p:txBody>
      </p:sp>
      <p:cxnSp>
        <p:nvCxnSpPr>
          <p:cNvPr id="191" name="183 Conector recto"/>
          <p:cNvCxnSpPr>
            <a:stCxn id="182" idx="2"/>
            <a:endCxn id="190" idx="0"/>
          </p:cNvCxnSpPr>
          <p:nvPr/>
        </p:nvCxnSpPr>
        <p:spPr>
          <a:xfrm>
            <a:off x="10669612" y="9990806"/>
            <a:ext cx="2581" cy="1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33"/>
          <p:cNvSpPr/>
          <p:nvPr/>
        </p:nvSpPr>
        <p:spPr>
          <a:xfrm>
            <a:off x="11760278" y="8956533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utilizando un plano</a:t>
            </a:r>
          </a:p>
        </p:txBody>
      </p:sp>
      <p:sp>
        <p:nvSpPr>
          <p:cNvPr id="195" name="Rectángulo 35"/>
          <p:cNvSpPr/>
          <p:nvPr/>
        </p:nvSpPr>
        <p:spPr>
          <a:xfrm>
            <a:off x="11831135" y="8537291"/>
            <a:ext cx="756432" cy="2046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forman     </a:t>
            </a:r>
          </a:p>
        </p:txBody>
      </p:sp>
      <p:cxnSp>
        <p:nvCxnSpPr>
          <p:cNvPr id="197" name="183 Conector recto"/>
          <p:cNvCxnSpPr>
            <a:endCxn id="195" idx="0"/>
          </p:cNvCxnSpPr>
          <p:nvPr/>
        </p:nvCxnSpPr>
        <p:spPr>
          <a:xfrm>
            <a:off x="12208001" y="8404653"/>
            <a:ext cx="1350" cy="132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35"/>
          <p:cNvSpPr/>
          <p:nvPr/>
        </p:nvSpPr>
        <p:spPr>
          <a:xfrm>
            <a:off x="11783813" y="9683522"/>
            <a:ext cx="851682" cy="319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el resultado es      </a:t>
            </a:r>
          </a:p>
        </p:txBody>
      </p:sp>
      <p:cxnSp>
        <p:nvCxnSpPr>
          <p:cNvPr id="199" name="183 Conector recto"/>
          <p:cNvCxnSpPr>
            <a:stCxn id="195" idx="2"/>
            <a:endCxn id="194" idx="0"/>
          </p:cNvCxnSpPr>
          <p:nvPr/>
        </p:nvCxnSpPr>
        <p:spPr>
          <a:xfrm flipH="1">
            <a:off x="12208001" y="8741988"/>
            <a:ext cx="1350" cy="214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83 Conector recto"/>
          <p:cNvCxnSpPr>
            <a:stCxn id="194" idx="2"/>
            <a:endCxn id="198" idx="0"/>
          </p:cNvCxnSpPr>
          <p:nvPr/>
        </p:nvCxnSpPr>
        <p:spPr>
          <a:xfrm>
            <a:off x="12208001" y="9539920"/>
            <a:ext cx="1653" cy="1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33"/>
          <p:cNvSpPr/>
          <p:nvPr/>
        </p:nvSpPr>
        <p:spPr>
          <a:xfrm>
            <a:off x="11764512" y="10150329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mapa que representa una parte de la tierra </a:t>
            </a:r>
          </a:p>
        </p:txBody>
      </p:sp>
      <p:cxnSp>
        <p:nvCxnSpPr>
          <p:cNvPr id="204" name="183 Conector recto"/>
          <p:cNvCxnSpPr>
            <a:stCxn id="198" idx="2"/>
            <a:endCxn id="202" idx="0"/>
          </p:cNvCxnSpPr>
          <p:nvPr/>
        </p:nvCxnSpPr>
        <p:spPr>
          <a:xfrm>
            <a:off x="12209654" y="10003100"/>
            <a:ext cx="2581" cy="1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3905</TotalTime>
  <Words>276</Words>
  <Application>Microsoft Office PowerPoint</Application>
  <PresentationFormat>Personalizado</PresentationFormat>
  <Paragraphs>78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231</cp:revision>
  <cp:lastPrinted>2016-04-12T23:39:47Z</cp:lastPrinted>
  <dcterms:created xsi:type="dcterms:W3CDTF">2015-05-14T14:12:36Z</dcterms:created>
  <dcterms:modified xsi:type="dcterms:W3CDTF">2016-04-13T00:08:42Z</dcterms:modified>
</cp:coreProperties>
</file>