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95" d="100"/>
          <a:sy n="95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13/12/2015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2015.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Aplicaciones de la proporcionalidad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1065883" y="975326"/>
            <a:ext cx="1654172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Regla de tres 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  <a:endCxn id="5" idx="0"/>
          </p:cNvCxnSpPr>
          <p:nvPr/>
        </p:nvCxnSpPr>
        <p:spPr>
          <a:xfrm rot="5400000">
            <a:off x="3050188" y="-726083"/>
            <a:ext cx="544190" cy="285862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1328142" y="157301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uede ser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5400000">
            <a:off x="1812210" y="1492257"/>
            <a:ext cx="157909" cy="36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703175" y="1930675"/>
            <a:ext cx="1124746" cy="5522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5400000">
            <a:off x="1514040" y="1555357"/>
            <a:ext cx="126826" cy="6238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 descr="Conector entre nodos" title="conector"/>
          <p:cNvSpPr txBox="1"/>
          <p:nvPr/>
        </p:nvSpPr>
        <p:spPr>
          <a:xfrm>
            <a:off x="703175" y="2669719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angular 67"/>
          <p:cNvCxnSpPr>
            <a:stCxn id="44" idx="2"/>
            <a:endCxn id="67" idx="0"/>
          </p:cNvCxnSpPr>
          <p:nvPr/>
        </p:nvCxnSpPr>
        <p:spPr>
          <a:xfrm rot="5400000">
            <a:off x="1170276" y="2574447"/>
            <a:ext cx="186758" cy="37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264968" y="3169429"/>
            <a:ext cx="1071153" cy="5056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magnitudes directamente proporcionales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1956432" y="4455145"/>
            <a:ext cx="1098542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Directamente proporcionales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2538753" y="394017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ueden ser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ector angular 75"/>
          <p:cNvCxnSpPr>
            <a:stCxn id="67" idx="2"/>
            <a:endCxn id="72" idx="0"/>
          </p:cNvCxnSpPr>
          <p:nvPr/>
        </p:nvCxnSpPr>
        <p:spPr>
          <a:xfrm rot="5400000">
            <a:off x="896717" y="2804384"/>
            <a:ext cx="268874" cy="4612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67" idx="2"/>
            <a:endCxn id="196" idx="0"/>
          </p:cNvCxnSpPr>
          <p:nvPr/>
        </p:nvCxnSpPr>
        <p:spPr>
          <a:xfrm rot="16200000" flipH="1">
            <a:off x="1459253" y="2703064"/>
            <a:ext cx="268874" cy="6638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75" idx="2"/>
            <a:endCxn id="73" idx="0"/>
          </p:cNvCxnSpPr>
          <p:nvPr/>
        </p:nvCxnSpPr>
        <p:spPr>
          <a:xfrm rot="5400000">
            <a:off x="2659451" y="4017255"/>
            <a:ext cx="284143" cy="59163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3571175" y="985540"/>
            <a:ext cx="1689194" cy="434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Repartos proporcionales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7" name="Conector angular 216"/>
          <p:cNvCxnSpPr>
            <a:stCxn id="4" idx="2"/>
            <a:endCxn id="216" idx="0"/>
          </p:cNvCxnSpPr>
          <p:nvPr/>
        </p:nvCxnSpPr>
        <p:spPr>
          <a:xfrm rot="5400000">
            <a:off x="4306483" y="540426"/>
            <a:ext cx="554404" cy="33582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3317970" y="1922785"/>
            <a:ext cx="1124746" cy="5709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Directamente proporcionales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CuadroTexto 221" descr="Conector entre nodos" title="conector"/>
          <p:cNvSpPr txBox="1"/>
          <p:nvPr/>
        </p:nvSpPr>
        <p:spPr>
          <a:xfrm>
            <a:off x="2533496" y="2669719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3" name="Conector angular 222"/>
          <p:cNvCxnSpPr>
            <a:stCxn id="188" idx="2"/>
            <a:endCxn id="220" idx="0"/>
          </p:cNvCxnSpPr>
          <p:nvPr/>
        </p:nvCxnSpPr>
        <p:spPr>
          <a:xfrm rot="5400000">
            <a:off x="4086715" y="1593727"/>
            <a:ext cx="122687" cy="5354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255" descr="Nodo de tercer nivel" title="Nodo03"/>
          <p:cNvSpPr/>
          <p:nvPr/>
        </p:nvSpPr>
        <p:spPr>
          <a:xfrm>
            <a:off x="2533496" y="3169429"/>
            <a:ext cx="1122431" cy="505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Tres o más magnitudes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0" name="Conector angular 259"/>
          <p:cNvCxnSpPr>
            <a:stCxn id="222" idx="2"/>
            <a:endCxn id="256" idx="0"/>
          </p:cNvCxnSpPr>
          <p:nvPr/>
        </p:nvCxnSpPr>
        <p:spPr>
          <a:xfrm rot="16200000" flipH="1">
            <a:off x="2958960" y="3033677"/>
            <a:ext cx="268874" cy="26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ector angular 263"/>
          <p:cNvCxnSpPr>
            <a:stCxn id="103" idx="2"/>
            <a:endCxn id="222" idx="0"/>
          </p:cNvCxnSpPr>
          <p:nvPr/>
        </p:nvCxnSpPr>
        <p:spPr>
          <a:xfrm rot="16200000" flipH="1">
            <a:off x="2751438" y="2329073"/>
            <a:ext cx="177943" cy="5033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angular 264"/>
          <p:cNvCxnSpPr>
            <a:stCxn id="75" idx="0"/>
            <a:endCxn id="256" idx="2"/>
          </p:cNvCxnSpPr>
          <p:nvPr/>
        </p:nvCxnSpPr>
        <p:spPr>
          <a:xfrm rot="16200000" flipV="1">
            <a:off x="2963482" y="3806312"/>
            <a:ext cx="265088" cy="262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ángulo 265" descr="Nodo de sexto nivel" title="Nodo06"/>
          <p:cNvSpPr/>
          <p:nvPr/>
        </p:nvSpPr>
        <p:spPr>
          <a:xfrm>
            <a:off x="3104939" y="4455145"/>
            <a:ext cx="1044110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Inversamente proporcionales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1" name="Conector angular 270"/>
          <p:cNvCxnSpPr>
            <a:stCxn id="266" idx="0"/>
            <a:endCxn id="75" idx="2"/>
          </p:cNvCxnSpPr>
          <p:nvPr/>
        </p:nvCxnSpPr>
        <p:spPr>
          <a:xfrm rot="16200000" flipV="1">
            <a:off x="3220096" y="4048247"/>
            <a:ext cx="284143" cy="5296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ector angular 272"/>
          <p:cNvCxnSpPr>
            <a:stCxn id="366" idx="0"/>
            <a:endCxn id="350" idx="2"/>
          </p:cNvCxnSpPr>
          <p:nvPr/>
        </p:nvCxnSpPr>
        <p:spPr>
          <a:xfrm rot="5400000" flipH="1" flipV="1">
            <a:off x="6683304" y="3936471"/>
            <a:ext cx="375864" cy="7223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279" descr="Nodo de segundo nivel" title="Nodo02"/>
          <p:cNvSpPr/>
          <p:nvPr/>
        </p:nvSpPr>
        <p:spPr>
          <a:xfrm>
            <a:off x="4531899" y="1917447"/>
            <a:ext cx="1124746" cy="565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Inversamente proporcionales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1" name="Conector angular 280"/>
          <p:cNvCxnSpPr>
            <a:stCxn id="216" idx="2"/>
            <a:endCxn id="188" idx="0"/>
          </p:cNvCxnSpPr>
          <p:nvPr/>
        </p:nvCxnSpPr>
        <p:spPr>
          <a:xfrm rot="5400000">
            <a:off x="4341060" y="1494554"/>
            <a:ext cx="149424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ector angular 282"/>
          <p:cNvCxnSpPr>
            <a:stCxn id="188" idx="2"/>
            <a:endCxn id="280" idx="0"/>
          </p:cNvCxnSpPr>
          <p:nvPr/>
        </p:nvCxnSpPr>
        <p:spPr>
          <a:xfrm rot="16200000" flipH="1">
            <a:off x="4696348" y="1519522"/>
            <a:ext cx="117349" cy="6785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ángulo 283" descr="Nodo de tercer nivel" title="Nodo03"/>
          <p:cNvSpPr/>
          <p:nvPr/>
        </p:nvSpPr>
        <p:spPr>
          <a:xfrm>
            <a:off x="4974359" y="3142312"/>
            <a:ext cx="1315909" cy="5283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Calcular el tanto por ciento de una cantidad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CuadroTexto 286" descr="Conector entre nodos" title="conector"/>
          <p:cNvSpPr txBox="1"/>
          <p:nvPr/>
        </p:nvSpPr>
        <p:spPr>
          <a:xfrm>
            <a:off x="7202224" y="1616688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simboliza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8" name="Conector angular 287"/>
          <p:cNvCxnSpPr>
            <a:stCxn id="311" idx="2"/>
            <a:endCxn id="284" idx="0"/>
          </p:cNvCxnSpPr>
          <p:nvPr/>
        </p:nvCxnSpPr>
        <p:spPr>
          <a:xfrm rot="5400000">
            <a:off x="5914732" y="2620544"/>
            <a:ext cx="239350" cy="8041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CuadroTexto 290" descr="Conector entre nodos" title="conector"/>
          <p:cNvSpPr txBox="1"/>
          <p:nvPr/>
        </p:nvSpPr>
        <p:spPr>
          <a:xfrm>
            <a:off x="5879689" y="1577585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usan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2" name="Conector angular 291"/>
          <p:cNvCxnSpPr>
            <a:stCxn id="335" idx="2"/>
            <a:endCxn id="291" idx="0"/>
          </p:cNvCxnSpPr>
          <p:nvPr/>
        </p:nvCxnSpPr>
        <p:spPr>
          <a:xfrm rot="5400000">
            <a:off x="6602597" y="1250787"/>
            <a:ext cx="162477" cy="4911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CuadroTexto 310" descr="Conector entre nodos" title="conector"/>
          <p:cNvSpPr txBox="1"/>
          <p:nvPr/>
        </p:nvSpPr>
        <p:spPr>
          <a:xfrm>
            <a:off x="5877913" y="267213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2" name="Conector angular 311"/>
          <p:cNvCxnSpPr>
            <a:stCxn id="335" idx="2"/>
            <a:endCxn id="287" idx="0"/>
          </p:cNvCxnSpPr>
          <p:nvPr/>
        </p:nvCxnSpPr>
        <p:spPr>
          <a:xfrm rot="16200000" flipH="1">
            <a:off x="7244312" y="1100189"/>
            <a:ext cx="201580" cy="8314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6176093" y="975326"/>
            <a:ext cx="1506602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orcentajes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stCxn id="4" idx="2"/>
            <a:endCxn id="335" idx="0"/>
          </p:cNvCxnSpPr>
          <p:nvPr/>
        </p:nvCxnSpPr>
        <p:spPr>
          <a:xfrm rot="16200000" flipH="1">
            <a:off x="5568400" y="-385668"/>
            <a:ext cx="544190" cy="217779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7173176" y="1917263"/>
            <a:ext cx="1174023" cy="565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Rectángulo 342" descr="Nodo de tercer nivel" title="Nodo03"/>
          <p:cNvSpPr/>
          <p:nvPr/>
        </p:nvSpPr>
        <p:spPr>
          <a:xfrm>
            <a:off x="6510040" y="3145135"/>
            <a:ext cx="1457664" cy="525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Calcular intereses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5" name="Rectángulo 344" descr="Nodo de quinto nivel" title="Nodo05"/>
          <p:cNvSpPr/>
          <p:nvPr/>
        </p:nvSpPr>
        <p:spPr>
          <a:xfrm>
            <a:off x="7365442" y="4480051"/>
            <a:ext cx="120452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Interés compuesto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0" name="CuadroTexto 349" descr="Conector entre nodos" title="conector"/>
          <p:cNvSpPr txBox="1"/>
          <p:nvPr/>
        </p:nvSpPr>
        <p:spPr>
          <a:xfrm>
            <a:off x="6673845" y="3878902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través 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1" name="Conector angular 350"/>
          <p:cNvCxnSpPr>
            <a:stCxn id="311" idx="2"/>
            <a:endCxn id="343" idx="0"/>
          </p:cNvCxnSpPr>
          <p:nvPr/>
        </p:nvCxnSpPr>
        <p:spPr>
          <a:xfrm rot="16200000" flipH="1">
            <a:off x="6716600" y="2622862"/>
            <a:ext cx="242173" cy="8023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ector angular 351"/>
          <p:cNvCxnSpPr>
            <a:stCxn id="345" idx="0"/>
            <a:endCxn id="350" idx="2"/>
          </p:cNvCxnSpPr>
          <p:nvPr/>
        </p:nvCxnSpPr>
        <p:spPr>
          <a:xfrm rot="16200000" flipV="1">
            <a:off x="7414910" y="3927257"/>
            <a:ext cx="370317" cy="73527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onector angular 356"/>
          <p:cNvCxnSpPr>
            <a:stCxn id="350" idx="0"/>
            <a:endCxn id="343" idx="2"/>
          </p:cNvCxnSpPr>
          <p:nvPr/>
        </p:nvCxnSpPr>
        <p:spPr>
          <a:xfrm rot="5400000" flipH="1" flipV="1">
            <a:off x="7131518" y="3771548"/>
            <a:ext cx="208269" cy="644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onector angular 357"/>
          <p:cNvCxnSpPr>
            <a:stCxn id="339" idx="0"/>
            <a:endCxn id="287" idx="2"/>
          </p:cNvCxnSpPr>
          <p:nvPr/>
        </p:nvCxnSpPr>
        <p:spPr>
          <a:xfrm rot="5400000" flipH="1" flipV="1">
            <a:off x="7725628" y="1882081"/>
            <a:ext cx="69743" cy="6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ector angular 364"/>
          <p:cNvCxnSpPr>
            <a:stCxn id="311" idx="0"/>
            <a:endCxn id="225" idx="2"/>
          </p:cNvCxnSpPr>
          <p:nvPr/>
        </p:nvCxnSpPr>
        <p:spPr>
          <a:xfrm rot="5400000" flipH="1" flipV="1">
            <a:off x="6342971" y="2578601"/>
            <a:ext cx="18705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Rectángulo 365" descr="Nodo de quinto nivel" title="Nodo05"/>
          <p:cNvSpPr/>
          <p:nvPr/>
        </p:nvSpPr>
        <p:spPr>
          <a:xfrm>
            <a:off x="5886830" y="4485598"/>
            <a:ext cx="124642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Interés simple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7" name="Conector angular 366"/>
          <p:cNvCxnSpPr>
            <a:stCxn id="225" idx="0"/>
            <a:endCxn id="291" idx="2"/>
          </p:cNvCxnSpPr>
          <p:nvPr/>
        </p:nvCxnSpPr>
        <p:spPr>
          <a:xfrm rot="5400000" flipH="1" flipV="1">
            <a:off x="6385191" y="1859728"/>
            <a:ext cx="104395" cy="17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CuadroTexto 187" descr="Conector entre nodos" title="conector"/>
          <p:cNvSpPr txBox="1"/>
          <p:nvPr/>
        </p:nvSpPr>
        <p:spPr>
          <a:xfrm>
            <a:off x="3857185" y="1569266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dos tipos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Rectángulo 224" descr="Nodo de segundo nivel" title="Nodo02"/>
          <p:cNvSpPr/>
          <p:nvPr/>
        </p:nvSpPr>
        <p:spPr>
          <a:xfrm>
            <a:off x="5824849" y="1912812"/>
            <a:ext cx="1223303" cy="5722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Proporcionalidad directa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ectángulo 102" descr="Nodo de segundo nivel" title="Nodo02"/>
          <p:cNvSpPr/>
          <p:nvPr/>
        </p:nvSpPr>
        <p:spPr>
          <a:xfrm>
            <a:off x="2026362" y="1935638"/>
            <a:ext cx="1124746" cy="5561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Compuesta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Conector angular 109"/>
          <p:cNvCxnSpPr>
            <a:stCxn id="19" idx="2"/>
            <a:endCxn id="103" idx="0"/>
          </p:cNvCxnSpPr>
          <p:nvPr/>
        </p:nvCxnSpPr>
        <p:spPr>
          <a:xfrm rot="16200000" flipH="1">
            <a:off x="2173152" y="1520054"/>
            <a:ext cx="131789" cy="6993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ángulo 195" descr="Nodo de tercer nivel" title="Nodo03"/>
          <p:cNvSpPr/>
          <p:nvPr/>
        </p:nvSpPr>
        <p:spPr>
          <a:xfrm>
            <a:off x="1400663" y="3169429"/>
            <a:ext cx="1049910" cy="5056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magnitudes inversamente proporcionales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1586</TotalTime>
  <Words>65</Words>
  <Application>Microsoft Office PowerPoint</Application>
  <PresentationFormat>Carta (216 x 279 mm)</PresentationFormat>
  <Paragraphs>28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user</cp:lastModifiedBy>
  <cp:revision>59</cp:revision>
  <cp:lastPrinted>2015-06-25T22:36:16Z</cp:lastPrinted>
  <dcterms:created xsi:type="dcterms:W3CDTF">2015-05-14T14:12:36Z</dcterms:created>
  <dcterms:modified xsi:type="dcterms:W3CDTF">2015-12-13T23:09:50Z</dcterms:modified>
</cp:coreProperties>
</file>