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4400213" cy="8999538"/>
  <p:notesSz cx="6794500" cy="9918700"/>
  <p:defaultTextStyle>
    <a:defPPr>
      <a:defRPr lang="es-ES"/>
    </a:defPPr>
    <a:lvl1pPr marL="0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4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0" d="100"/>
          <a:sy n="90" d="100"/>
        </p:scale>
        <p:origin x="66" y="-1680"/>
      </p:cViewPr>
      <p:guideLst>
        <p:guide orient="horz" pos="2834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30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BE78D-F83B-4DE7-824E-1B8806EC0F75}" type="datetimeFigureOut">
              <a:rPr lang="es-CO" smtClean="0"/>
              <a:t>07/12/2015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39838"/>
            <a:ext cx="5356225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031D4-5B74-43BB-9D54-9499A72B89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54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07/12/2015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59341" y="2287760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2016.</a:t>
            </a:r>
            <a:endParaRPr lang="es-ES" sz="1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444" y="234960"/>
            <a:ext cx="238757" cy="2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iming>
    <p:tnLst>
      <p:par>
        <p:cTn id="1" dur="indefinite" restart="never" nodeType="tmRoot"/>
      </p:par>
    </p:tnLst>
  </p:timing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Rectángulo 577" descr="Título del guion"/>
          <p:cNvSpPr/>
          <p:nvPr/>
        </p:nvSpPr>
        <p:spPr>
          <a:xfrm>
            <a:off x="4708166" y="718322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fraccionarios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Rectángulo 579" descr="Nodo de primer nivel"/>
          <p:cNvSpPr/>
          <p:nvPr/>
        </p:nvSpPr>
        <p:spPr>
          <a:xfrm>
            <a:off x="1711901" y="1684799"/>
            <a:ext cx="13817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1" name="Conector angular 580"/>
          <p:cNvCxnSpPr>
            <a:stCxn id="578" idx="2"/>
            <a:endCxn id="622" idx="0"/>
          </p:cNvCxnSpPr>
          <p:nvPr/>
        </p:nvCxnSpPr>
        <p:spPr>
          <a:xfrm rot="5400000">
            <a:off x="4856603" y="-1382744"/>
            <a:ext cx="237672" cy="5145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CuadroTexto 581" descr="Conector entre nodos"/>
          <p:cNvSpPr txBox="1"/>
          <p:nvPr/>
        </p:nvSpPr>
        <p:spPr>
          <a:xfrm>
            <a:off x="1841574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" name="Rectángulo 582" descr="Nodo de segundo nivel"/>
          <p:cNvSpPr/>
          <p:nvPr/>
        </p:nvSpPr>
        <p:spPr>
          <a:xfrm>
            <a:off x="825732" y="2837397"/>
            <a:ext cx="77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 - todo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4" name="Conector angular 583"/>
          <p:cNvCxnSpPr>
            <a:stCxn id="582" idx="2"/>
            <a:endCxn id="583" idx="0"/>
          </p:cNvCxnSpPr>
          <p:nvPr/>
        </p:nvCxnSpPr>
        <p:spPr>
          <a:xfrm rot="5400000">
            <a:off x="1667485" y="2102091"/>
            <a:ext cx="280553" cy="11900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ángulo 584" descr="Nodo de tercer nivel"/>
          <p:cNvSpPr/>
          <p:nvPr/>
        </p:nvSpPr>
        <p:spPr>
          <a:xfrm>
            <a:off x="825732" y="3908975"/>
            <a:ext cx="774000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 el todo en partes iguales y se toman algunas de esas partes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Rectángulo 585" descr="Nodo de primer nivel"/>
          <p:cNvSpPr/>
          <p:nvPr/>
        </p:nvSpPr>
        <p:spPr>
          <a:xfrm>
            <a:off x="5069033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7" name="Conector angular 586"/>
          <p:cNvCxnSpPr>
            <a:stCxn id="578" idx="2"/>
            <a:endCxn id="625" idx="0"/>
          </p:cNvCxnSpPr>
          <p:nvPr/>
        </p:nvCxnSpPr>
        <p:spPr>
          <a:xfrm rot="5400000">
            <a:off x="6470884" y="231537"/>
            <a:ext cx="237672" cy="19166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ángulo 587" descr="Nodo de segundo nivel"/>
          <p:cNvSpPr/>
          <p:nvPr/>
        </p:nvSpPr>
        <p:spPr>
          <a:xfrm>
            <a:off x="4292253" y="2835585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ropias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9" name="Conector angular 588"/>
          <p:cNvCxnSpPr>
            <a:stCxn id="594" idx="0"/>
            <a:endCxn id="588" idx="0"/>
          </p:cNvCxnSpPr>
          <p:nvPr/>
        </p:nvCxnSpPr>
        <p:spPr>
          <a:xfrm rot="16200000" flipV="1">
            <a:off x="5168601" y="2380331"/>
            <a:ext cx="7552" cy="918060"/>
          </a:xfrm>
          <a:prstGeom prst="bentConnector3">
            <a:avLst>
              <a:gd name="adj1" fmla="val 19552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Rectángulo 590" descr="Nodo de tercer nivel"/>
          <p:cNvSpPr/>
          <p:nvPr/>
        </p:nvSpPr>
        <p:spPr>
          <a:xfrm>
            <a:off x="4292253" y="3428921"/>
            <a:ext cx="868514" cy="6223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 menor que el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Rectángulo 593" descr="Nodo de segundo nivel"/>
          <p:cNvSpPr/>
          <p:nvPr/>
        </p:nvSpPr>
        <p:spPr>
          <a:xfrm>
            <a:off x="5210313" y="2843137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mpropias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Rectángulo 597" descr="Nodo de primer nivel"/>
          <p:cNvSpPr/>
          <p:nvPr/>
        </p:nvSpPr>
        <p:spPr>
          <a:xfrm>
            <a:off x="8469837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1" name="Conector angular 600"/>
          <p:cNvCxnSpPr>
            <a:stCxn id="578" idx="2"/>
            <a:endCxn id="608" idx="0"/>
          </p:cNvCxnSpPr>
          <p:nvPr/>
        </p:nvCxnSpPr>
        <p:spPr>
          <a:xfrm rot="16200000" flipH="1">
            <a:off x="8175408" y="443636"/>
            <a:ext cx="237672" cy="14924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CuadroTexto 601" descr="Conector entre nodos"/>
          <p:cNvSpPr txBox="1"/>
          <p:nvPr/>
        </p:nvSpPr>
        <p:spPr>
          <a:xfrm>
            <a:off x="8469837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Rectángulo 602" descr="Nodo de segundo nivel"/>
          <p:cNvSpPr/>
          <p:nvPr/>
        </p:nvSpPr>
        <p:spPr>
          <a:xfrm>
            <a:off x="7234466" y="283558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igual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4" name="Conector angular 603"/>
          <p:cNvCxnSpPr>
            <a:stCxn id="602" idx="2"/>
            <a:endCxn id="603" idx="0"/>
          </p:cNvCxnSpPr>
          <p:nvPr/>
        </p:nvCxnSpPr>
        <p:spPr>
          <a:xfrm rot="5400000">
            <a:off x="8274576" y="2079107"/>
            <a:ext cx="278740" cy="12342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Rectángulo 606" descr="Nodo de tercer nivel"/>
          <p:cNvSpPr/>
          <p:nvPr/>
        </p:nvSpPr>
        <p:spPr>
          <a:xfrm>
            <a:off x="7236781" y="3934156"/>
            <a:ext cx="1122431" cy="728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mayor la fracción que tiene mayor numerador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CuadroTexto 607" descr="Conector entre nodos"/>
          <p:cNvSpPr txBox="1"/>
          <p:nvPr/>
        </p:nvSpPr>
        <p:spPr>
          <a:xfrm>
            <a:off x="8479241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9" name="Conector angular 608"/>
          <p:cNvCxnSpPr>
            <a:stCxn id="608" idx="2"/>
            <a:endCxn id="598" idx="0"/>
          </p:cNvCxnSpPr>
          <p:nvPr/>
        </p:nvCxnSpPr>
        <p:spPr>
          <a:xfrm rot="5400000">
            <a:off x="8963693" y="1608035"/>
            <a:ext cx="145282" cy="8247"/>
          </a:xfrm>
          <a:prstGeom prst="bentConnector3">
            <a:avLst>
              <a:gd name="adj1" fmla="val 855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ángulo 609" descr="Nodo de segundo nivel"/>
          <p:cNvSpPr/>
          <p:nvPr/>
        </p:nvSpPr>
        <p:spPr>
          <a:xfrm>
            <a:off x="1642153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Rectángulo 610" descr="Nodo de segundo nivel"/>
          <p:cNvSpPr/>
          <p:nvPr/>
        </p:nvSpPr>
        <p:spPr>
          <a:xfrm>
            <a:off x="2455140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ociente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Rectángulo 611" descr="Nodo de segundo nivel"/>
          <p:cNvSpPr/>
          <p:nvPr/>
        </p:nvSpPr>
        <p:spPr>
          <a:xfrm>
            <a:off x="3263798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Rectángulo 614" descr="Nodo de tercer nivel"/>
          <p:cNvSpPr/>
          <p:nvPr/>
        </p:nvSpPr>
        <p:spPr>
          <a:xfrm>
            <a:off x="1656135" y="3908975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comparan dos cantidades de una misma magnitud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Rectángulo 615" descr="Nodo de tercer nivel"/>
          <p:cNvSpPr/>
          <p:nvPr/>
        </p:nvSpPr>
        <p:spPr>
          <a:xfrm>
            <a:off x="2469122" y="3908974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reparte una cantidad entre otra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Rectángulo 616" descr="Nodo de tercer nivel"/>
          <p:cNvSpPr/>
          <p:nvPr/>
        </p:nvSpPr>
        <p:spPr>
          <a:xfrm>
            <a:off x="3277780" y="3908314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toma de una cantidad la parte que la fracción indica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CuadroTexto 617" descr="Conector entre nodos"/>
          <p:cNvSpPr txBox="1"/>
          <p:nvPr/>
        </p:nvSpPr>
        <p:spPr>
          <a:xfrm>
            <a:off x="804188" y="342249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9" name="Conector angular 618"/>
          <p:cNvCxnSpPr>
            <a:stCxn id="582" idx="2"/>
            <a:endCxn id="610" idx="0"/>
          </p:cNvCxnSpPr>
          <p:nvPr/>
        </p:nvCxnSpPr>
        <p:spPr>
          <a:xfrm rot="5400000">
            <a:off x="2075850" y="2510456"/>
            <a:ext cx="280553" cy="373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angular 619"/>
          <p:cNvCxnSpPr>
            <a:stCxn id="582" idx="2"/>
            <a:endCxn id="611" idx="0"/>
          </p:cNvCxnSpPr>
          <p:nvPr/>
        </p:nvCxnSpPr>
        <p:spPr>
          <a:xfrm rot="16200000" flipH="1">
            <a:off x="2482343" y="2477290"/>
            <a:ext cx="280553" cy="4396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ector angular 620"/>
          <p:cNvCxnSpPr>
            <a:stCxn id="582" idx="2"/>
            <a:endCxn id="612" idx="0"/>
          </p:cNvCxnSpPr>
          <p:nvPr/>
        </p:nvCxnSpPr>
        <p:spPr>
          <a:xfrm rot="16200000" flipH="1">
            <a:off x="2886672" y="2072961"/>
            <a:ext cx="280553" cy="1248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CuadroTexto 621" descr="Conector entre nodos"/>
          <p:cNvSpPr txBox="1"/>
          <p:nvPr/>
        </p:nvSpPr>
        <p:spPr>
          <a:xfrm>
            <a:off x="1841629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pueden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3" name="Conector recto 622"/>
          <p:cNvCxnSpPr>
            <a:stCxn id="580" idx="0"/>
            <a:endCxn id="622" idx="2"/>
          </p:cNvCxnSpPr>
          <p:nvPr/>
        </p:nvCxnSpPr>
        <p:spPr>
          <a:xfrm flipV="1">
            <a:off x="2402789" y="1539517"/>
            <a:ext cx="56" cy="145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ector recto 623"/>
          <p:cNvCxnSpPr>
            <a:stCxn id="582" idx="0"/>
            <a:endCxn id="580" idx="2"/>
          </p:cNvCxnSpPr>
          <p:nvPr/>
        </p:nvCxnSpPr>
        <p:spPr>
          <a:xfrm flipH="1" flipV="1">
            <a:off x="2402789" y="2124581"/>
            <a:ext cx="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CuadroTexto 624" descr="Conector entre nodos"/>
          <p:cNvSpPr txBox="1"/>
          <p:nvPr/>
        </p:nvSpPr>
        <p:spPr>
          <a:xfrm>
            <a:off x="5070191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6" name="CuadroTexto 625" descr="Conector entre nodos"/>
          <p:cNvSpPr txBox="1"/>
          <p:nvPr/>
        </p:nvSpPr>
        <p:spPr>
          <a:xfrm>
            <a:off x="5070191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Conector recto 626"/>
          <p:cNvCxnSpPr>
            <a:stCxn id="626" idx="0"/>
            <a:endCxn id="586" idx="2"/>
          </p:cNvCxnSpPr>
          <p:nvPr/>
        </p:nvCxnSpPr>
        <p:spPr>
          <a:xfrm flipH="1" flipV="1">
            <a:off x="5631406" y="2124581"/>
            <a:ext cx="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Rectángulo 627" descr="Nodo de segundo nivel"/>
          <p:cNvSpPr/>
          <p:nvPr/>
        </p:nvSpPr>
        <p:spPr>
          <a:xfrm>
            <a:off x="6167845" y="2843136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guales a la unidad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0" name="Conector angular 629"/>
          <p:cNvCxnSpPr/>
          <p:nvPr/>
        </p:nvCxnSpPr>
        <p:spPr>
          <a:xfrm rot="16200000" flipH="1">
            <a:off x="5969126" y="2215484"/>
            <a:ext cx="286292" cy="9575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ector angular 632"/>
          <p:cNvCxnSpPr>
            <a:stCxn id="583" idx="2"/>
          </p:cNvCxnSpPr>
          <p:nvPr/>
        </p:nvCxnSpPr>
        <p:spPr>
          <a:xfrm rot="5400000">
            <a:off x="1082048" y="3323512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ector angular 640"/>
          <p:cNvCxnSpPr>
            <a:stCxn id="594" idx="2"/>
          </p:cNvCxnSpPr>
          <p:nvPr/>
        </p:nvCxnSpPr>
        <p:spPr>
          <a:xfrm rot="5400000">
            <a:off x="5512000" y="3320017"/>
            <a:ext cx="2388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ángulo 641" descr="Nodo de tercer nivel"/>
          <p:cNvSpPr/>
          <p:nvPr/>
        </p:nvSpPr>
        <p:spPr>
          <a:xfrm>
            <a:off x="5210313" y="3428921"/>
            <a:ext cx="890135" cy="6223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umerador mayor que el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Rectángulo 642" descr="Nodo de tercer nivel"/>
          <p:cNvSpPr/>
          <p:nvPr/>
        </p:nvSpPr>
        <p:spPr>
          <a:xfrm>
            <a:off x="6133355" y="3434222"/>
            <a:ext cx="869951" cy="6170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 igual que el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CuadroTexto 651" descr="Conector entre nodos"/>
          <p:cNvSpPr txBox="1"/>
          <p:nvPr/>
        </p:nvSpPr>
        <p:spPr>
          <a:xfrm>
            <a:off x="5072020" y="429795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matemáticamente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4" name="Rectángulo 663" descr="Nodo de segundo nivel"/>
          <p:cNvSpPr/>
          <p:nvPr/>
        </p:nvSpPr>
        <p:spPr>
          <a:xfrm>
            <a:off x="8473757" y="283558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igual numerador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Rectángulo 664" descr="Nodo de segundo nivel"/>
          <p:cNvSpPr/>
          <p:nvPr/>
        </p:nvSpPr>
        <p:spPr>
          <a:xfrm>
            <a:off x="9700749" y="2835583"/>
            <a:ext cx="163031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numerador y denominador diferentes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6" name="Conector angular 665"/>
          <p:cNvCxnSpPr>
            <a:stCxn id="602" idx="2"/>
            <a:endCxn id="664" idx="0"/>
          </p:cNvCxnSpPr>
          <p:nvPr/>
        </p:nvCxnSpPr>
        <p:spPr>
          <a:xfrm rot="16200000" flipH="1">
            <a:off x="8894221" y="2693675"/>
            <a:ext cx="278740" cy="50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ector angular 666"/>
          <p:cNvCxnSpPr>
            <a:stCxn id="602" idx="2"/>
            <a:endCxn id="665" idx="0"/>
          </p:cNvCxnSpPr>
          <p:nvPr/>
        </p:nvCxnSpPr>
        <p:spPr>
          <a:xfrm rot="16200000" flipH="1">
            <a:off x="9634112" y="1953785"/>
            <a:ext cx="278739" cy="1484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ector recto 667"/>
          <p:cNvCxnSpPr>
            <a:stCxn id="607" idx="0"/>
            <a:endCxn id="603" idx="2"/>
          </p:cNvCxnSpPr>
          <p:nvPr/>
        </p:nvCxnSpPr>
        <p:spPr>
          <a:xfrm flipH="1" flipV="1">
            <a:off x="7796839" y="3193057"/>
            <a:ext cx="1158" cy="741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Rectángulo 668" descr="Nodo de tercer nivel"/>
          <p:cNvSpPr/>
          <p:nvPr/>
        </p:nvSpPr>
        <p:spPr>
          <a:xfrm>
            <a:off x="8474915" y="3922522"/>
            <a:ext cx="1122431" cy="728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mayor la fracción que tiene menor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Rectángulo 669" descr="Nodo de tercer nivel"/>
          <p:cNvSpPr/>
          <p:nvPr/>
        </p:nvSpPr>
        <p:spPr>
          <a:xfrm>
            <a:off x="9700749" y="3934156"/>
            <a:ext cx="1630319" cy="7173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deben encontrar fracciones equivalentes con igual denominador y compararlas 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en 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 caso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1" name="Conector recto 670"/>
          <p:cNvCxnSpPr>
            <a:stCxn id="669" idx="0"/>
            <a:endCxn id="664" idx="2"/>
          </p:cNvCxnSpPr>
          <p:nvPr/>
        </p:nvCxnSpPr>
        <p:spPr>
          <a:xfrm flipH="1" flipV="1">
            <a:off x="9036130" y="3193057"/>
            <a:ext cx="1" cy="72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ector recto 671"/>
          <p:cNvCxnSpPr>
            <a:stCxn id="670" idx="0"/>
            <a:endCxn id="665" idx="2"/>
          </p:cNvCxnSpPr>
          <p:nvPr/>
        </p:nvCxnSpPr>
        <p:spPr>
          <a:xfrm flipV="1">
            <a:off x="10515909" y="3193056"/>
            <a:ext cx="0" cy="74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ector angular 672"/>
          <p:cNvCxnSpPr>
            <a:stCxn id="625" idx="2"/>
            <a:endCxn id="586" idx="0"/>
          </p:cNvCxnSpPr>
          <p:nvPr/>
        </p:nvCxnSpPr>
        <p:spPr>
          <a:xfrm rot="5400000">
            <a:off x="5558766" y="1612158"/>
            <a:ext cx="14528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ector angular 673"/>
          <p:cNvCxnSpPr>
            <a:stCxn id="598" idx="2"/>
            <a:endCxn id="602" idx="0"/>
          </p:cNvCxnSpPr>
          <p:nvPr/>
        </p:nvCxnSpPr>
        <p:spPr>
          <a:xfrm rot="5400000">
            <a:off x="8930917" y="2224718"/>
            <a:ext cx="201431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CuadroTexto 674" descr="Conector entre nodos"/>
          <p:cNvSpPr txBox="1"/>
          <p:nvPr/>
        </p:nvSpPr>
        <p:spPr>
          <a:xfrm>
            <a:off x="11928044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6" name="Conector recto 675"/>
          <p:cNvCxnSpPr>
            <a:stCxn id="695" idx="0"/>
            <a:endCxn id="675" idx="2"/>
          </p:cNvCxnSpPr>
          <p:nvPr/>
        </p:nvCxnSpPr>
        <p:spPr>
          <a:xfrm flipH="1" flipV="1">
            <a:off x="12489260" y="1539517"/>
            <a:ext cx="1157" cy="145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CuadroTexto 676" descr="Conector entre nodos"/>
          <p:cNvSpPr txBox="1"/>
          <p:nvPr/>
        </p:nvSpPr>
        <p:spPr>
          <a:xfrm>
            <a:off x="11933301" y="23260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8" name="Conector recto 677"/>
          <p:cNvCxnSpPr>
            <a:stCxn id="677" idx="0"/>
            <a:endCxn id="695" idx="2"/>
          </p:cNvCxnSpPr>
          <p:nvPr/>
        </p:nvCxnSpPr>
        <p:spPr>
          <a:xfrm flipH="1" flipV="1">
            <a:off x="12490417" y="2124581"/>
            <a:ext cx="147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ectángulo 678" descr="Nodo de tercer nivel"/>
          <p:cNvSpPr/>
          <p:nvPr/>
        </p:nvSpPr>
        <p:spPr>
          <a:xfrm>
            <a:off x="11674099" y="2830449"/>
            <a:ext cx="1630319" cy="3356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 cantidad</a:t>
            </a:r>
          </a:p>
        </p:txBody>
      </p:sp>
      <p:sp>
        <p:nvSpPr>
          <p:cNvPr id="680" name="CuadroTexto 679" descr="Conector entre nodos"/>
          <p:cNvSpPr txBox="1"/>
          <p:nvPr/>
        </p:nvSpPr>
        <p:spPr>
          <a:xfrm>
            <a:off x="11863834" y="3439425"/>
            <a:ext cx="125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hallar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1" name="Conector recto 680"/>
          <p:cNvCxnSpPr>
            <a:stCxn id="680" idx="0"/>
            <a:endCxn id="679" idx="2"/>
          </p:cNvCxnSpPr>
          <p:nvPr/>
        </p:nvCxnSpPr>
        <p:spPr>
          <a:xfrm flipV="1">
            <a:off x="12489258" y="3166110"/>
            <a:ext cx="1" cy="273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Rectángulo 681" descr="Nodo de cuarto nivel&#10;"/>
          <p:cNvSpPr/>
          <p:nvPr/>
        </p:nvSpPr>
        <p:spPr>
          <a:xfrm>
            <a:off x="11450810" y="3951398"/>
            <a:ext cx="98119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omplificación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Rectángulo 682" descr="Nodo de cuarto nivel&#10;"/>
          <p:cNvSpPr/>
          <p:nvPr/>
        </p:nvSpPr>
        <p:spPr>
          <a:xfrm>
            <a:off x="12619110" y="3961006"/>
            <a:ext cx="98119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implificación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4" name="Conector angular 683"/>
          <p:cNvCxnSpPr>
            <a:stCxn id="680" idx="2"/>
            <a:endCxn id="683" idx="0"/>
          </p:cNvCxnSpPr>
          <p:nvPr/>
        </p:nvCxnSpPr>
        <p:spPr>
          <a:xfrm rot="16200000" flipH="1">
            <a:off x="12654109" y="3505405"/>
            <a:ext cx="290749" cy="620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ector angular 684"/>
          <p:cNvCxnSpPr>
            <a:stCxn id="680" idx="2"/>
            <a:endCxn id="682" idx="0"/>
          </p:cNvCxnSpPr>
          <p:nvPr/>
        </p:nvCxnSpPr>
        <p:spPr>
          <a:xfrm rot="5400000">
            <a:off x="12074764" y="3536903"/>
            <a:ext cx="281141" cy="547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Rectángulo 685" descr="Nodo de cuarto nivel&#10;"/>
          <p:cNvSpPr/>
          <p:nvPr/>
        </p:nvSpPr>
        <p:spPr>
          <a:xfrm>
            <a:off x="11453067" y="4547396"/>
            <a:ext cx="981198" cy="120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multiplican tanto el numerador como el denominador por el mismo número natural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7" name="Rectángulo 686" descr="Nodo de cuarto nivel&#10;"/>
          <p:cNvSpPr/>
          <p:nvPr/>
        </p:nvSpPr>
        <p:spPr>
          <a:xfrm>
            <a:off x="12657057" y="4539115"/>
            <a:ext cx="911693" cy="120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el numerador como el denominador por el mismo número natural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8" name="Conector recto 687"/>
          <p:cNvCxnSpPr>
            <a:stCxn id="682" idx="2"/>
            <a:endCxn id="686" idx="0"/>
          </p:cNvCxnSpPr>
          <p:nvPr/>
        </p:nvCxnSpPr>
        <p:spPr>
          <a:xfrm>
            <a:off x="11941409" y="4304917"/>
            <a:ext cx="2257" cy="242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ector recto 688"/>
          <p:cNvCxnSpPr>
            <a:stCxn id="683" idx="2"/>
            <a:endCxn id="687" idx="0"/>
          </p:cNvCxnSpPr>
          <p:nvPr/>
        </p:nvCxnSpPr>
        <p:spPr>
          <a:xfrm>
            <a:off x="13109709" y="4314525"/>
            <a:ext cx="3195" cy="224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ector recto 689"/>
          <p:cNvCxnSpPr>
            <a:stCxn id="687" idx="2"/>
            <a:endCxn id="691" idx="0"/>
          </p:cNvCxnSpPr>
          <p:nvPr/>
        </p:nvCxnSpPr>
        <p:spPr>
          <a:xfrm flipH="1">
            <a:off x="13110050" y="5745462"/>
            <a:ext cx="2854" cy="197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CuadroTexto 690" descr="Conector entre nodos"/>
          <p:cNvSpPr txBox="1"/>
          <p:nvPr/>
        </p:nvSpPr>
        <p:spPr>
          <a:xfrm>
            <a:off x="12484626" y="5942530"/>
            <a:ext cx="125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llega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2" name="Rectángulo 691" descr="Nodo de cuarto nivel&#10;"/>
          <p:cNvSpPr/>
          <p:nvPr/>
        </p:nvSpPr>
        <p:spPr>
          <a:xfrm>
            <a:off x="12657057" y="6320165"/>
            <a:ext cx="911693" cy="452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fracción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3" name="Conector recto 692"/>
          <p:cNvCxnSpPr>
            <a:stCxn id="691" idx="2"/>
            <a:endCxn id="692" idx="0"/>
          </p:cNvCxnSpPr>
          <p:nvPr/>
        </p:nvCxnSpPr>
        <p:spPr>
          <a:xfrm>
            <a:off x="13110050" y="6173362"/>
            <a:ext cx="2854" cy="146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angular 693"/>
          <p:cNvCxnSpPr>
            <a:stCxn id="578" idx="2"/>
            <a:endCxn id="675" idx="0"/>
          </p:cNvCxnSpPr>
          <p:nvPr/>
        </p:nvCxnSpPr>
        <p:spPr>
          <a:xfrm rot="16200000" flipH="1">
            <a:off x="9899810" y="-1280765"/>
            <a:ext cx="237672" cy="49412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Rectángulo 694" descr="Nodo de primer nivel"/>
          <p:cNvSpPr/>
          <p:nvPr/>
        </p:nvSpPr>
        <p:spPr>
          <a:xfrm>
            <a:off x="11928044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Fracciones equivalentes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6" name="Conector recto 695"/>
          <p:cNvCxnSpPr>
            <a:stCxn id="679" idx="0"/>
            <a:endCxn id="677" idx="2"/>
          </p:cNvCxnSpPr>
          <p:nvPr/>
        </p:nvCxnSpPr>
        <p:spPr>
          <a:xfrm flipV="1">
            <a:off x="12489259" y="2556844"/>
            <a:ext cx="2629" cy="273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CuadroTexto 696" descr="Conector entre nodos"/>
          <p:cNvSpPr txBox="1"/>
          <p:nvPr/>
        </p:nvSpPr>
        <p:spPr>
          <a:xfrm>
            <a:off x="4813590" y="4757433"/>
            <a:ext cx="1634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pueden escribir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9" name="Rectángulo 698" descr="Nodo de cuarto nivel&#10;"/>
          <p:cNvSpPr/>
          <p:nvPr/>
        </p:nvSpPr>
        <p:spPr>
          <a:xfrm>
            <a:off x="5004357" y="5303556"/>
            <a:ext cx="124615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mixtos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0" name="Conector recto 699"/>
          <p:cNvCxnSpPr>
            <a:stCxn id="699" idx="0"/>
            <a:endCxn id="697" idx="2"/>
          </p:cNvCxnSpPr>
          <p:nvPr/>
        </p:nvCxnSpPr>
        <p:spPr>
          <a:xfrm flipV="1">
            <a:off x="5627433" y="4988265"/>
            <a:ext cx="3175" cy="315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Rectángulo 700" descr="Nodo de cuarto nivel&#10;"/>
          <p:cNvSpPr/>
          <p:nvPr/>
        </p:nvSpPr>
        <p:spPr>
          <a:xfrm>
            <a:off x="5000515" y="5954136"/>
            <a:ext cx="1246151" cy="711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xpresión formada por un número entero y una fracción propia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2" name="Conector recto 701"/>
          <p:cNvCxnSpPr>
            <a:stCxn id="701" idx="0"/>
            <a:endCxn id="699" idx="2"/>
          </p:cNvCxnSpPr>
          <p:nvPr/>
        </p:nvCxnSpPr>
        <p:spPr>
          <a:xfrm flipV="1">
            <a:off x="5623591" y="5657075"/>
            <a:ext cx="3842" cy="29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/>
          <p:nvPr/>
        </p:nvCxnSpPr>
        <p:spPr>
          <a:xfrm rot="5400000">
            <a:off x="1945622" y="3331987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/>
          <p:nvPr/>
        </p:nvCxnSpPr>
        <p:spPr>
          <a:xfrm rot="5400000">
            <a:off x="2732992" y="3315067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/>
          <p:nvPr/>
        </p:nvCxnSpPr>
        <p:spPr>
          <a:xfrm rot="5400000">
            <a:off x="3554234" y="3332008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 descr="Conector entre nodos"/>
          <p:cNvSpPr txBox="1"/>
          <p:nvPr/>
        </p:nvSpPr>
        <p:spPr>
          <a:xfrm>
            <a:off x="1642363" y="342249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CuadroTexto 119" descr="Conector entre nodos"/>
          <p:cNvSpPr txBox="1"/>
          <p:nvPr/>
        </p:nvSpPr>
        <p:spPr>
          <a:xfrm>
            <a:off x="2412801" y="342250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120" descr="Conector entre nodos"/>
          <p:cNvSpPr txBox="1"/>
          <p:nvPr/>
        </p:nvSpPr>
        <p:spPr>
          <a:xfrm>
            <a:off x="3250976" y="342250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Conector angular 121"/>
          <p:cNvCxnSpPr/>
          <p:nvPr/>
        </p:nvCxnSpPr>
        <p:spPr>
          <a:xfrm rot="5400000">
            <a:off x="1082060" y="3772222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5400000">
            <a:off x="1945634" y="3780697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5400000">
            <a:off x="2733004" y="3763777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/>
          <p:nvPr/>
        </p:nvCxnSpPr>
        <p:spPr>
          <a:xfrm rot="5400000">
            <a:off x="3554246" y="3780718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/>
          <p:nvPr/>
        </p:nvCxnSpPr>
        <p:spPr>
          <a:xfrm rot="5400000">
            <a:off x="4614571" y="3311560"/>
            <a:ext cx="2388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5400000">
            <a:off x="6494108" y="3328501"/>
            <a:ext cx="2388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 flipV="1">
            <a:off x="5633916" y="4514598"/>
            <a:ext cx="3842" cy="29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 flipV="1">
            <a:off x="5623457" y="4046536"/>
            <a:ext cx="3842" cy="29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189</Words>
  <Application>Microsoft Office PowerPoint</Application>
  <PresentationFormat>Personalizado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60</cp:revision>
  <cp:lastPrinted>2015-06-25T22:36:16Z</cp:lastPrinted>
  <dcterms:created xsi:type="dcterms:W3CDTF">2015-05-14T14:12:36Z</dcterms:created>
  <dcterms:modified xsi:type="dcterms:W3CDTF">2015-12-07T15:42:34Z</dcterms:modified>
</cp:coreProperties>
</file>