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080625" cy="7920038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95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118" d="100"/>
          <a:sy n="118" d="100"/>
        </p:scale>
        <p:origin x="576" y="1848"/>
      </p:cViewPr>
      <p:guideLst>
        <p:guide orient="horz" pos="2495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96173"/>
            <a:ext cx="8568531" cy="275734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4159854"/>
            <a:ext cx="7560469" cy="1912175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121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941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21669"/>
            <a:ext cx="2173635" cy="671186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21669"/>
            <a:ext cx="6394896" cy="671186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45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791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974512"/>
            <a:ext cx="8694539" cy="3294515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300194"/>
            <a:ext cx="8694539" cy="173250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175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108344"/>
            <a:ext cx="4284266" cy="502519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108344"/>
            <a:ext cx="4284266" cy="502519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74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21671"/>
            <a:ext cx="8694539" cy="153084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941510"/>
            <a:ext cx="4264576" cy="95150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893014"/>
            <a:ext cx="4264576" cy="42551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941510"/>
            <a:ext cx="4285579" cy="95150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893014"/>
            <a:ext cx="4285579" cy="42551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131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383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pPr/>
              <a:t>24/02/2016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4355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28002"/>
            <a:ext cx="3251264" cy="1848009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140341"/>
            <a:ext cx="5103316" cy="5628360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376011"/>
            <a:ext cx="3251264" cy="440185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157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28002"/>
            <a:ext cx="3251264" cy="1848009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140341"/>
            <a:ext cx="5103316" cy="5628360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376011"/>
            <a:ext cx="3251264" cy="440185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07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21671"/>
            <a:ext cx="86945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108344"/>
            <a:ext cx="86945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340703"/>
            <a:ext cx="22681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340703"/>
            <a:ext cx="340221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340703"/>
            <a:ext cx="22681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249994" y="1996729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205631" y="232566"/>
            <a:ext cx="210118" cy="2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59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/>
          <p:cNvSpPr/>
          <p:nvPr/>
        </p:nvSpPr>
        <p:spPr>
          <a:xfrm>
            <a:off x="2380045" y="215564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Estadística </a:t>
            </a: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3188832" y="-1294910"/>
            <a:ext cx="167914" cy="389424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/>
          <p:cNvSpPr txBox="1"/>
          <p:nvPr/>
        </p:nvSpPr>
        <p:spPr>
          <a:xfrm>
            <a:off x="760274" y="163493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encarga de </a:t>
            </a:r>
          </a:p>
        </p:txBody>
      </p:sp>
      <p:cxnSp>
        <p:nvCxnSpPr>
          <p:cNvPr id="31" name="Conector angular 30"/>
          <p:cNvCxnSpPr>
            <a:endCxn id="19" idx="0"/>
          </p:cNvCxnSpPr>
          <p:nvPr/>
        </p:nvCxnSpPr>
        <p:spPr>
          <a:xfrm rot="16200000" flipH="1">
            <a:off x="1202739" y="1516185"/>
            <a:ext cx="226923" cy="105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/>
          <p:cNvSpPr/>
          <p:nvPr/>
        </p:nvSpPr>
        <p:spPr>
          <a:xfrm>
            <a:off x="631628" y="1932600"/>
            <a:ext cx="1383471" cy="5234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recoger, representar y  analizar información  </a:t>
            </a: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289013" y="1898246"/>
            <a:ext cx="66829" cy="18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/>
          <p:cNvSpPr txBox="1"/>
          <p:nvPr/>
        </p:nvSpPr>
        <p:spPr>
          <a:xfrm>
            <a:off x="760058" y="256644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utilizando     </a:t>
            </a:r>
          </a:p>
        </p:txBody>
      </p:sp>
      <p:sp>
        <p:nvSpPr>
          <p:cNvPr id="72" name="Rectángulo 71" descr="Nodo de tercer nivel"/>
          <p:cNvSpPr/>
          <p:nvPr/>
        </p:nvSpPr>
        <p:spPr>
          <a:xfrm>
            <a:off x="766725" y="292639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</a:p>
        </p:txBody>
      </p:sp>
      <p:sp>
        <p:nvSpPr>
          <p:cNvPr id="73" name="Rectángulo 72" descr="Nodo de cuarto nivel&#10;"/>
          <p:cNvSpPr/>
          <p:nvPr/>
        </p:nvSpPr>
        <p:spPr>
          <a:xfrm>
            <a:off x="1286698" y="472647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cuantitativas  </a:t>
            </a:r>
          </a:p>
        </p:txBody>
      </p:sp>
      <p:sp>
        <p:nvSpPr>
          <p:cNvPr id="74" name="Rectángulo 73" descr="Nodo de quinto nivel"/>
          <p:cNvSpPr/>
          <p:nvPr/>
        </p:nvSpPr>
        <p:spPr>
          <a:xfrm>
            <a:off x="120545" y="3929174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describir características </a:t>
            </a:r>
          </a:p>
        </p:txBody>
      </p:sp>
      <p:sp>
        <p:nvSpPr>
          <p:cNvPr id="211" name="Rectángulo 210" descr="Nodo de sexto nivel"/>
          <p:cNvSpPr/>
          <p:nvPr/>
        </p:nvSpPr>
        <p:spPr>
          <a:xfrm>
            <a:off x="120545" y="4713858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Edad, sexo, altura </a:t>
            </a:r>
          </a:p>
        </p:txBody>
      </p:sp>
      <p:sp>
        <p:nvSpPr>
          <p:cNvPr id="212" name="Rectángulo 211" descr="Nodo de séptimo nivel"/>
          <p:cNvSpPr/>
          <p:nvPr/>
        </p:nvSpPr>
        <p:spPr>
          <a:xfrm>
            <a:off x="1293075" y="550766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toman valores  numéricamente </a:t>
            </a:r>
          </a:p>
        </p:txBody>
      </p:sp>
      <p:sp>
        <p:nvSpPr>
          <p:cNvPr id="243" name="CuadroTexto 242" descr="Conector entre nodos"/>
          <p:cNvSpPr txBox="1"/>
          <p:nvPr/>
        </p:nvSpPr>
        <p:spPr>
          <a:xfrm>
            <a:off x="120996" y="441580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</a:p>
        </p:txBody>
      </p:sp>
      <p:sp>
        <p:nvSpPr>
          <p:cNvPr id="244" name="CuadroTexto 243" descr="Conector entre nodos"/>
          <p:cNvSpPr txBox="1"/>
          <p:nvPr/>
        </p:nvSpPr>
        <p:spPr>
          <a:xfrm>
            <a:off x="1289208" y="518311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  las que  </a:t>
            </a:r>
          </a:p>
        </p:txBody>
      </p:sp>
      <p:cxnSp>
        <p:nvCxnSpPr>
          <p:cNvPr id="245" name="Conector angular 244"/>
          <p:cNvCxnSpPr>
            <a:stCxn id="111" idx="0"/>
            <a:endCxn id="127" idx="2"/>
          </p:cNvCxnSpPr>
          <p:nvPr/>
        </p:nvCxnSpPr>
        <p:spPr>
          <a:xfrm rot="16200000" flipV="1">
            <a:off x="1546645" y="3487249"/>
            <a:ext cx="217839" cy="6587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211" idx="0"/>
            <a:endCxn id="243" idx="2"/>
          </p:cNvCxnSpPr>
          <p:nvPr/>
        </p:nvCxnSpPr>
        <p:spPr>
          <a:xfrm rot="16200000" flipV="1">
            <a:off x="646186" y="4680033"/>
            <a:ext cx="67223" cy="4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angular 250"/>
          <p:cNvCxnSpPr>
            <a:stCxn id="73" idx="0"/>
            <a:endCxn id="149" idx="2"/>
          </p:cNvCxnSpPr>
          <p:nvPr/>
        </p:nvCxnSpPr>
        <p:spPr>
          <a:xfrm rot="5400000" flipH="1" flipV="1">
            <a:off x="1857238" y="4599207"/>
            <a:ext cx="117944" cy="1365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angular 253"/>
          <p:cNvCxnSpPr/>
          <p:nvPr/>
        </p:nvCxnSpPr>
        <p:spPr>
          <a:xfrm rot="16200000" flipV="1">
            <a:off x="1802700" y="5484544"/>
            <a:ext cx="93710" cy="32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/>
          <p:cNvSpPr txBox="1"/>
          <p:nvPr/>
        </p:nvSpPr>
        <p:spPr>
          <a:xfrm>
            <a:off x="764453" y="73616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 una  </a:t>
            </a:r>
          </a:p>
        </p:txBody>
      </p:sp>
      <p:cxnSp>
        <p:nvCxnSpPr>
          <p:cNvPr id="132" name="Conector angular 131"/>
          <p:cNvCxnSpPr>
            <a:stCxn id="130" idx="2"/>
            <a:endCxn id="315" idx="0"/>
          </p:cNvCxnSpPr>
          <p:nvPr/>
        </p:nvCxnSpPr>
        <p:spPr>
          <a:xfrm rot="5400000">
            <a:off x="1262403" y="1024640"/>
            <a:ext cx="120907" cy="5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/>
          <p:cNvSpPr/>
          <p:nvPr/>
        </p:nvSpPr>
        <p:spPr>
          <a:xfrm>
            <a:off x="6626411" y="1089020"/>
            <a:ext cx="151216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presentación y el  analizas datos </a:t>
            </a: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16200000" flipH="1">
            <a:off x="6210799" y="-422638"/>
            <a:ext cx="179722" cy="216150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/>
          <p:cNvSpPr txBox="1"/>
          <p:nvPr/>
        </p:nvSpPr>
        <p:spPr>
          <a:xfrm>
            <a:off x="6820126" y="158731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recogidos con  </a:t>
            </a: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7352665" y="1557479"/>
            <a:ext cx="58509" cy="11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angular 220"/>
          <p:cNvCxnSpPr>
            <a:stCxn id="218" idx="2"/>
            <a:endCxn id="370" idx="0"/>
          </p:cNvCxnSpPr>
          <p:nvPr/>
        </p:nvCxnSpPr>
        <p:spPr>
          <a:xfrm rot="5400000">
            <a:off x="5816828" y="374259"/>
            <a:ext cx="120628" cy="30083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/>
          <p:cNvSpPr txBox="1"/>
          <p:nvPr/>
        </p:nvSpPr>
        <p:spPr>
          <a:xfrm>
            <a:off x="3778456" y="256791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</a:p>
        </p:txBody>
      </p:sp>
      <p:cxnSp>
        <p:nvCxnSpPr>
          <p:cNvPr id="223" name="Conector angular 222"/>
          <p:cNvCxnSpPr>
            <a:stCxn id="256" idx="2"/>
            <a:endCxn id="201" idx="0"/>
          </p:cNvCxnSpPr>
          <p:nvPr/>
        </p:nvCxnSpPr>
        <p:spPr>
          <a:xfrm rot="5400000">
            <a:off x="4281898" y="3229393"/>
            <a:ext cx="107169" cy="5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/>
          <p:cNvSpPr/>
          <p:nvPr/>
        </p:nvSpPr>
        <p:spPr>
          <a:xfrm>
            <a:off x="3777129" y="283523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 </a:t>
            </a:r>
          </a:p>
        </p:txBody>
      </p:sp>
      <p:sp>
        <p:nvSpPr>
          <p:cNvPr id="257" name="Rectángulo 256" descr="Nodo de cuarto nivel&#10;"/>
          <p:cNvSpPr/>
          <p:nvPr/>
        </p:nvSpPr>
        <p:spPr>
          <a:xfrm>
            <a:off x="3772467" y="375690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tabla de frecuencias </a:t>
            </a:r>
          </a:p>
        </p:txBody>
      </p:sp>
      <p:sp>
        <p:nvSpPr>
          <p:cNvPr id="258" name="Rectángulo 257" descr="Nodo de quinto nivel"/>
          <p:cNvSpPr/>
          <p:nvPr/>
        </p:nvSpPr>
        <p:spPr>
          <a:xfrm>
            <a:off x="8864618" y="5089785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Rango </a:t>
            </a:r>
          </a:p>
        </p:txBody>
      </p:sp>
      <p:cxnSp>
        <p:nvCxnSpPr>
          <p:cNvPr id="261" name="Conector angular 260"/>
          <p:cNvCxnSpPr>
            <a:stCxn id="256" idx="0"/>
            <a:endCxn id="222" idx="2"/>
          </p:cNvCxnSpPr>
          <p:nvPr/>
        </p:nvCxnSpPr>
        <p:spPr>
          <a:xfrm rot="16200000" flipV="1">
            <a:off x="4319451" y="2816339"/>
            <a:ext cx="36484" cy="13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angular 263"/>
          <p:cNvCxnSpPr>
            <a:stCxn id="201" idx="2"/>
          </p:cNvCxnSpPr>
          <p:nvPr/>
        </p:nvCxnSpPr>
        <p:spPr>
          <a:xfrm rot="16200000" flipH="1">
            <a:off x="4269539" y="3579751"/>
            <a:ext cx="127220" cy="10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>
            <a:stCxn id="291" idx="0"/>
            <a:endCxn id="392" idx="2"/>
          </p:cNvCxnSpPr>
          <p:nvPr/>
        </p:nvCxnSpPr>
        <p:spPr>
          <a:xfrm rot="5400000" flipH="1" flipV="1">
            <a:off x="9341042" y="4788202"/>
            <a:ext cx="81595" cy="53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ángulo 265" descr="Nodo de sexto nivel"/>
          <p:cNvSpPr/>
          <p:nvPr/>
        </p:nvSpPr>
        <p:spPr>
          <a:xfrm>
            <a:off x="10216509" y="6795878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sexto nivel</a:t>
            </a:r>
          </a:p>
        </p:txBody>
      </p:sp>
      <p:sp>
        <p:nvSpPr>
          <p:cNvPr id="267" name="Rectángulo 266" descr="Nodo de séptimo nivel"/>
          <p:cNvSpPr/>
          <p:nvPr/>
        </p:nvSpPr>
        <p:spPr>
          <a:xfrm>
            <a:off x="10216509" y="6751887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séptimo nivel</a:t>
            </a:r>
          </a:p>
        </p:txBody>
      </p:sp>
      <p:sp>
        <p:nvSpPr>
          <p:cNvPr id="268" name="CuadroTexto 267" descr="Conector entre nodos"/>
          <p:cNvSpPr txBox="1"/>
          <p:nvPr/>
        </p:nvSpPr>
        <p:spPr>
          <a:xfrm>
            <a:off x="10216509" y="643844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</a:p>
        </p:txBody>
      </p:sp>
      <p:cxnSp>
        <p:nvCxnSpPr>
          <p:cNvPr id="270" name="Conector angular 269"/>
          <p:cNvCxnSpPr>
            <a:stCxn id="364" idx="0"/>
            <a:endCxn id="258" idx="2"/>
          </p:cNvCxnSpPr>
          <p:nvPr/>
        </p:nvCxnSpPr>
        <p:spPr>
          <a:xfrm rot="16200000" flipV="1">
            <a:off x="9394856" y="5472529"/>
            <a:ext cx="59697" cy="12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270"/>
          <p:cNvCxnSpPr>
            <a:stCxn id="311" idx="0"/>
            <a:endCxn id="395" idx="2"/>
          </p:cNvCxnSpPr>
          <p:nvPr/>
        </p:nvCxnSpPr>
        <p:spPr>
          <a:xfrm rot="16200000" flipV="1">
            <a:off x="8137359" y="5608136"/>
            <a:ext cx="104311" cy="26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r 271"/>
          <p:cNvCxnSpPr>
            <a:stCxn id="366" idx="0"/>
            <a:endCxn id="356" idx="2"/>
          </p:cNvCxnSpPr>
          <p:nvPr/>
        </p:nvCxnSpPr>
        <p:spPr>
          <a:xfrm rot="5400000" flipH="1" flipV="1">
            <a:off x="7091592" y="4807974"/>
            <a:ext cx="142312" cy="6422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angular 272"/>
          <p:cNvCxnSpPr/>
          <p:nvPr/>
        </p:nvCxnSpPr>
        <p:spPr>
          <a:xfrm rot="16200000" flipV="1">
            <a:off x="9499495" y="8144241"/>
            <a:ext cx="12268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/>
          <p:cNvSpPr txBox="1"/>
          <p:nvPr/>
        </p:nvSpPr>
        <p:spPr>
          <a:xfrm>
            <a:off x="6820198" y="74797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 cuanto al    </a:t>
            </a: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16200000" flipH="1">
            <a:off x="7326849" y="1033372"/>
            <a:ext cx="110213" cy="10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angular 280"/>
          <p:cNvCxnSpPr>
            <a:stCxn id="218" idx="2"/>
            <a:endCxn id="371" idx="0"/>
          </p:cNvCxnSpPr>
          <p:nvPr/>
        </p:nvCxnSpPr>
        <p:spPr>
          <a:xfrm rot="16200000" flipH="1">
            <a:off x="7367301" y="1832185"/>
            <a:ext cx="120819" cy="927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/>
          <p:cNvSpPr/>
          <p:nvPr/>
        </p:nvSpPr>
        <p:spPr>
          <a:xfrm>
            <a:off x="6918037" y="2818525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 </a:t>
            </a:r>
          </a:p>
        </p:txBody>
      </p:sp>
      <p:sp>
        <p:nvSpPr>
          <p:cNvPr id="285" name="Rectángulo 284" descr="Nodo de cuarto nivel&#10;"/>
          <p:cNvSpPr/>
          <p:nvPr/>
        </p:nvSpPr>
        <p:spPr>
          <a:xfrm>
            <a:off x="8861114" y="594402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Varianza </a:t>
            </a:r>
          </a:p>
        </p:txBody>
      </p:sp>
      <p:cxnSp>
        <p:nvCxnSpPr>
          <p:cNvPr id="290" name="Conector angular 289"/>
          <p:cNvCxnSpPr>
            <a:stCxn id="257" idx="2"/>
            <a:endCxn id="300" idx="0"/>
          </p:cNvCxnSpPr>
          <p:nvPr/>
        </p:nvCxnSpPr>
        <p:spPr>
          <a:xfrm rot="5400000">
            <a:off x="4249799" y="4190678"/>
            <a:ext cx="164137" cy="36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uadroTexto 290" descr="Conector entre nodos"/>
          <p:cNvSpPr txBox="1"/>
          <p:nvPr/>
        </p:nvSpPr>
        <p:spPr>
          <a:xfrm>
            <a:off x="8822985" y="482926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los cuales son  </a:t>
            </a:r>
          </a:p>
        </p:txBody>
      </p:sp>
      <p:cxnSp>
        <p:nvCxnSpPr>
          <p:cNvPr id="292" name="Conector angular 291"/>
          <p:cNvCxnSpPr>
            <a:stCxn id="285" idx="2"/>
            <a:endCxn id="394" idx="0"/>
          </p:cNvCxnSpPr>
          <p:nvPr/>
        </p:nvCxnSpPr>
        <p:spPr>
          <a:xfrm rot="16200000" flipH="1">
            <a:off x="9353603" y="6366268"/>
            <a:ext cx="137924" cy="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angular 292"/>
          <p:cNvCxnSpPr>
            <a:stCxn id="355" idx="0"/>
            <a:endCxn id="345" idx="2"/>
          </p:cNvCxnSpPr>
          <p:nvPr/>
        </p:nvCxnSpPr>
        <p:spPr>
          <a:xfrm rot="16200000" flipV="1">
            <a:off x="5516499" y="3994984"/>
            <a:ext cx="78874" cy="206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/>
          <p:cNvSpPr/>
          <p:nvPr/>
        </p:nvSpPr>
        <p:spPr>
          <a:xfrm>
            <a:off x="4994994" y="4331105"/>
            <a:ext cx="1122431" cy="398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asignar a cada dato sus frecuencias    </a:t>
            </a:r>
          </a:p>
        </p:txBody>
      </p:sp>
      <p:sp>
        <p:nvSpPr>
          <p:cNvPr id="309" name="Rectángulo 308" descr="Nodo de quinto nivel"/>
          <p:cNvSpPr/>
          <p:nvPr/>
        </p:nvSpPr>
        <p:spPr>
          <a:xfrm>
            <a:off x="6283532" y="6003490"/>
            <a:ext cx="1118927" cy="399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ocalizan la parte media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conjunto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0" name="Conector angular 309"/>
          <p:cNvCxnSpPr>
            <a:stCxn id="299" idx="2"/>
            <a:endCxn id="373" idx="0"/>
          </p:cNvCxnSpPr>
          <p:nvPr/>
        </p:nvCxnSpPr>
        <p:spPr>
          <a:xfrm rot="16200000" flipH="1">
            <a:off x="4264851" y="5217580"/>
            <a:ext cx="137083" cy="20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uadroTexto 310" descr="Conector entre nodos"/>
          <p:cNvSpPr txBox="1"/>
          <p:nvPr/>
        </p:nvSpPr>
        <p:spPr>
          <a:xfrm>
            <a:off x="7632235" y="566159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las que </a:t>
            </a:r>
          </a:p>
        </p:txBody>
      </p:sp>
      <p:cxnSp>
        <p:nvCxnSpPr>
          <p:cNvPr id="312" name="Conector angular 311"/>
          <p:cNvCxnSpPr>
            <a:stCxn id="308" idx="2"/>
            <a:endCxn id="384" idx="0"/>
          </p:cNvCxnSpPr>
          <p:nvPr/>
        </p:nvCxnSpPr>
        <p:spPr>
          <a:xfrm rot="5400000">
            <a:off x="5535874" y="4747433"/>
            <a:ext cx="38042" cy="26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312"/>
          <p:cNvCxnSpPr>
            <a:stCxn id="356" idx="0"/>
            <a:endCxn id="390" idx="2"/>
          </p:cNvCxnSpPr>
          <p:nvPr/>
        </p:nvCxnSpPr>
        <p:spPr>
          <a:xfrm rot="16200000" flipV="1">
            <a:off x="7430649" y="4773887"/>
            <a:ext cx="102966" cy="34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angular 335"/>
          <p:cNvCxnSpPr>
            <a:stCxn id="4" idx="2"/>
            <a:endCxn id="320" idx="0"/>
          </p:cNvCxnSpPr>
          <p:nvPr/>
        </p:nvCxnSpPr>
        <p:spPr>
          <a:xfrm rot="5400000">
            <a:off x="3986216" y="-503651"/>
            <a:ext cx="161791" cy="23056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ángulo 344" descr="Nodo de quinto nivel"/>
          <p:cNvSpPr/>
          <p:nvPr/>
        </p:nvSpPr>
        <p:spPr>
          <a:xfrm>
            <a:off x="4995440" y="3603064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 distribución frecuencias </a:t>
            </a:r>
          </a:p>
        </p:txBody>
      </p:sp>
      <p:cxnSp>
        <p:nvCxnSpPr>
          <p:cNvPr id="352" name="Conector angular 351"/>
          <p:cNvCxnSpPr>
            <a:stCxn id="374" idx="0"/>
            <a:endCxn id="373" idx="2"/>
          </p:cNvCxnSpPr>
          <p:nvPr/>
        </p:nvCxnSpPr>
        <p:spPr>
          <a:xfrm rot="16200000" flipV="1">
            <a:off x="4248150" y="5726972"/>
            <a:ext cx="174661" cy="20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/>
          <p:cNvSpPr/>
          <p:nvPr/>
        </p:nvSpPr>
        <p:spPr>
          <a:xfrm>
            <a:off x="4995380" y="5107995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absoluta </a:t>
            </a:r>
          </a:p>
        </p:txBody>
      </p:sp>
      <p:sp>
        <p:nvSpPr>
          <p:cNvPr id="354" name="Rectángulo 353" descr="Nodo de séptimo nivel"/>
          <p:cNvSpPr/>
          <p:nvPr/>
        </p:nvSpPr>
        <p:spPr>
          <a:xfrm>
            <a:off x="5000200" y="6015539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relativa </a:t>
            </a:r>
          </a:p>
        </p:txBody>
      </p:sp>
      <p:sp>
        <p:nvSpPr>
          <p:cNvPr id="355" name="CuadroTexto 354" descr="Conector entre nodos"/>
          <p:cNvSpPr txBox="1"/>
          <p:nvPr/>
        </p:nvSpPr>
        <p:spPr>
          <a:xfrm>
            <a:off x="4998383" y="403545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 utilizada  </a:t>
            </a:r>
          </a:p>
        </p:txBody>
      </p:sp>
      <p:sp>
        <p:nvSpPr>
          <p:cNvPr id="356" name="CuadroTexto 355" descr="Conector entre nodos"/>
          <p:cNvSpPr txBox="1"/>
          <p:nvPr/>
        </p:nvSpPr>
        <p:spPr>
          <a:xfrm>
            <a:off x="6923817" y="482709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dividen en </a:t>
            </a:r>
          </a:p>
        </p:txBody>
      </p:sp>
      <p:cxnSp>
        <p:nvCxnSpPr>
          <p:cNvPr id="358" name="Conector angular 357"/>
          <p:cNvCxnSpPr>
            <a:stCxn id="345" idx="0"/>
            <a:endCxn id="297" idx="2"/>
          </p:cNvCxnSpPr>
          <p:nvPr/>
        </p:nvCxnSpPr>
        <p:spPr>
          <a:xfrm rot="5400000" flipH="1" flipV="1">
            <a:off x="6467516" y="2594269"/>
            <a:ext cx="96182" cy="19214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angular 358"/>
          <p:cNvCxnSpPr>
            <a:stCxn id="353" idx="0"/>
            <a:endCxn id="384" idx="2"/>
          </p:cNvCxnSpPr>
          <p:nvPr/>
        </p:nvCxnSpPr>
        <p:spPr>
          <a:xfrm rot="16200000" flipV="1">
            <a:off x="5499515" y="5052665"/>
            <a:ext cx="109394" cy="12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angular 359"/>
          <p:cNvCxnSpPr>
            <a:stCxn id="354" idx="0"/>
            <a:endCxn id="388" idx="2"/>
          </p:cNvCxnSpPr>
          <p:nvPr/>
        </p:nvCxnSpPr>
        <p:spPr>
          <a:xfrm rot="16200000" flipV="1">
            <a:off x="5510333" y="5966208"/>
            <a:ext cx="96828" cy="18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ángulo 363" descr="Nodo de quinto nivel"/>
          <p:cNvSpPr/>
          <p:nvPr/>
        </p:nvSpPr>
        <p:spPr>
          <a:xfrm>
            <a:off x="8865862" y="550300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Desviación media y típica  </a:t>
            </a:r>
          </a:p>
        </p:txBody>
      </p:sp>
      <p:sp>
        <p:nvSpPr>
          <p:cNvPr id="366" name="Rectángulo 365" descr="Nodo de quinto nivel"/>
          <p:cNvSpPr/>
          <p:nvPr/>
        </p:nvSpPr>
        <p:spPr>
          <a:xfrm>
            <a:off x="6282173" y="520024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centrales </a:t>
            </a:r>
          </a:p>
        </p:txBody>
      </p:sp>
      <p:cxnSp>
        <p:nvCxnSpPr>
          <p:cNvPr id="367" name="Conector angular 366"/>
          <p:cNvCxnSpPr>
            <a:stCxn id="285" idx="0"/>
            <a:endCxn id="364" idx="2"/>
          </p:cNvCxnSpPr>
          <p:nvPr/>
        </p:nvCxnSpPr>
        <p:spPr>
          <a:xfrm rot="5400000" flipH="1" flipV="1">
            <a:off x="9380077" y="5898772"/>
            <a:ext cx="87503" cy="29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 110" descr="Nodo de cuarto nivel&#10;"/>
          <p:cNvSpPr/>
          <p:nvPr/>
        </p:nvSpPr>
        <p:spPr>
          <a:xfrm>
            <a:off x="1423718" y="3925540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dos clases </a:t>
            </a:r>
          </a:p>
        </p:txBody>
      </p:sp>
      <p:cxnSp>
        <p:nvCxnSpPr>
          <p:cNvPr id="118" name="Conector angular 117"/>
          <p:cNvCxnSpPr>
            <a:stCxn id="44" idx="2"/>
            <a:endCxn id="67" idx="0"/>
          </p:cNvCxnSpPr>
          <p:nvPr/>
        </p:nvCxnSpPr>
        <p:spPr>
          <a:xfrm rot="5400000">
            <a:off x="1265806" y="2508889"/>
            <a:ext cx="110401" cy="47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>
            <a:stCxn id="67" idx="2"/>
            <a:endCxn id="72" idx="0"/>
          </p:cNvCxnSpPr>
          <p:nvPr/>
        </p:nvCxnSpPr>
        <p:spPr>
          <a:xfrm rot="16200000" flipH="1">
            <a:off x="1258738" y="2857187"/>
            <a:ext cx="129113" cy="92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 descr="Conector entre nodos"/>
          <p:cNvSpPr txBox="1"/>
          <p:nvPr/>
        </p:nvSpPr>
        <p:spPr>
          <a:xfrm>
            <a:off x="767605" y="3338367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caracterizan por que  </a:t>
            </a:r>
          </a:p>
        </p:txBody>
      </p:sp>
      <p:cxnSp>
        <p:nvCxnSpPr>
          <p:cNvPr id="138" name="Conector angular 137"/>
          <p:cNvCxnSpPr>
            <a:stCxn id="72" idx="2"/>
            <a:endCxn id="127" idx="0"/>
          </p:cNvCxnSpPr>
          <p:nvPr/>
        </p:nvCxnSpPr>
        <p:spPr>
          <a:xfrm rot="5400000">
            <a:off x="1292801" y="3303228"/>
            <a:ext cx="68535" cy="17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74" idx="0"/>
            <a:endCxn id="127" idx="2"/>
          </p:cNvCxnSpPr>
          <p:nvPr/>
        </p:nvCxnSpPr>
        <p:spPr>
          <a:xfrm rot="5400000" flipH="1" flipV="1">
            <a:off x="892365" y="3495346"/>
            <a:ext cx="221473" cy="6461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243" idx="0"/>
            <a:endCxn id="74" idx="2"/>
          </p:cNvCxnSpPr>
          <p:nvPr/>
        </p:nvCxnSpPr>
        <p:spPr>
          <a:xfrm rot="5400000" flipH="1" flipV="1">
            <a:off x="613240" y="4349034"/>
            <a:ext cx="133110" cy="4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 descr="Conector entre nodos"/>
          <p:cNvSpPr txBox="1"/>
          <p:nvPr/>
        </p:nvSpPr>
        <p:spPr>
          <a:xfrm>
            <a:off x="1425921" y="437770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</a:p>
        </p:txBody>
      </p:sp>
      <p:cxnSp>
        <p:nvCxnSpPr>
          <p:cNvPr id="150" name="Conector angular 149"/>
          <p:cNvCxnSpPr>
            <a:stCxn id="149" idx="0"/>
            <a:endCxn id="111" idx="2"/>
          </p:cNvCxnSpPr>
          <p:nvPr/>
        </p:nvCxnSpPr>
        <p:spPr>
          <a:xfrm rot="5400000" flipH="1" flipV="1">
            <a:off x="1935398" y="4328167"/>
            <a:ext cx="98644" cy="4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154" descr="Nodo de cuarto nivel&#10;"/>
          <p:cNvSpPr/>
          <p:nvPr/>
        </p:nvSpPr>
        <p:spPr>
          <a:xfrm>
            <a:off x="2486848" y="472647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cualitativas   </a:t>
            </a:r>
          </a:p>
        </p:txBody>
      </p:sp>
      <p:cxnSp>
        <p:nvCxnSpPr>
          <p:cNvPr id="156" name="Conector angular 155"/>
          <p:cNvCxnSpPr>
            <a:stCxn id="155" idx="0"/>
            <a:endCxn id="149" idx="2"/>
          </p:cNvCxnSpPr>
          <p:nvPr/>
        </p:nvCxnSpPr>
        <p:spPr>
          <a:xfrm rot="16200000" flipV="1">
            <a:off x="2457313" y="4135728"/>
            <a:ext cx="117944" cy="10635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>
            <a:stCxn id="244" idx="0"/>
            <a:endCxn id="73" idx="2"/>
          </p:cNvCxnSpPr>
          <p:nvPr/>
        </p:nvCxnSpPr>
        <p:spPr>
          <a:xfrm rot="16200000" flipV="1">
            <a:off x="1797023" y="5130888"/>
            <a:ext cx="103121" cy="13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 descr="Conector entre nodos"/>
          <p:cNvSpPr txBox="1"/>
          <p:nvPr/>
        </p:nvSpPr>
        <p:spPr>
          <a:xfrm>
            <a:off x="2489358" y="518311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  las que  </a:t>
            </a:r>
          </a:p>
        </p:txBody>
      </p:sp>
      <p:sp>
        <p:nvSpPr>
          <p:cNvPr id="163" name="Rectángulo 162" descr="Nodo de séptimo nivel"/>
          <p:cNvSpPr/>
          <p:nvPr/>
        </p:nvSpPr>
        <p:spPr>
          <a:xfrm>
            <a:off x="2492270" y="550806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toman valores numéricamente </a:t>
            </a:r>
          </a:p>
        </p:txBody>
      </p:sp>
      <p:cxnSp>
        <p:nvCxnSpPr>
          <p:cNvPr id="164" name="Conector angular 163"/>
          <p:cNvCxnSpPr>
            <a:stCxn id="162" idx="0"/>
            <a:endCxn id="155" idx="2"/>
          </p:cNvCxnSpPr>
          <p:nvPr/>
        </p:nvCxnSpPr>
        <p:spPr>
          <a:xfrm rot="16200000" flipV="1">
            <a:off x="2997173" y="5130888"/>
            <a:ext cx="103121" cy="13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3" idx="0"/>
            <a:endCxn id="162" idx="2"/>
          </p:cNvCxnSpPr>
          <p:nvPr/>
        </p:nvCxnSpPr>
        <p:spPr>
          <a:xfrm rot="16200000" flipV="1">
            <a:off x="3003510" y="5459839"/>
            <a:ext cx="94112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uadroTexto 170" descr="Conector entre nodos"/>
          <p:cNvSpPr txBox="1"/>
          <p:nvPr/>
        </p:nvSpPr>
        <p:spPr>
          <a:xfrm>
            <a:off x="1289208" y="5992742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Ejemplos   </a:t>
            </a:r>
          </a:p>
        </p:txBody>
      </p:sp>
      <p:cxnSp>
        <p:nvCxnSpPr>
          <p:cNvPr id="172" name="Conector angular 171"/>
          <p:cNvCxnSpPr>
            <a:stCxn id="171" idx="0"/>
            <a:endCxn id="212" idx="2"/>
          </p:cNvCxnSpPr>
          <p:nvPr/>
        </p:nvCxnSpPr>
        <p:spPr>
          <a:xfrm rot="5400000" flipH="1" flipV="1">
            <a:off x="1785111" y="5925319"/>
            <a:ext cx="131564" cy="32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174" descr="Nodo de séptimo nivel"/>
          <p:cNvSpPr/>
          <p:nvPr/>
        </p:nvSpPr>
        <p:spPr>
          <a:xfrm>
            <a:off x="1293075" y="632681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nombre, religión, sexo </a:t>
            </a:r>
          </a:p>
        </p:txBody>
      </p:sp>
      <p:sp>
        <p:nvSpPr>
          <p:cNvPr id="176" name="CuadroTexto 175" descr="Conector entre nodos"/>
          <p:cNvSpPr txBox="1"/>
          <p:nvPr/>
        </p:nvSpPr>
        <p:spPr>
          <a:xfrm>
            <a:off x="2489358" y="598321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Ejemplos   </a:t>
            </a:r>
          </a:p>
        </p:txBody>
      </p:sp>
      <p:cxnSp>
        <p:nvCxnSpPr>
          <p:cNvPr id="177" name="Conector angular 176"/>
          <p:cNvCxnSpPr>
            <a:stCxn id="176" idx="0"/>
            <a:endCxn id="163" idx="2"/>
          </p:cNvCxnSpPr>
          <p:nvPr/>
        </p:nvCxnSpPr>
        <p:spPr>
          <a:xfrm rot="5400000" flipH="1" flipV="1">
            <a:off x="2989750" y="5921233"/>
            <a:ext cx="12163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75" idx="0"/>
            <a:endCxn id="171" idx="2"/>
          </p:cNvCxnSpPr>
          <p:nvPr/>
        </p:nvCxnSpPr>
        <p:spPr>
          <a:xfrm rot="16200000" flipV="1">
            <a:off x="1799279" y="6273550"/>
            <a:ext cx="103235" cy="32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85" idx="0"/>
            <a:endCxn id="176" idx="2"/>
          </p:cNvCxnSpPr>
          <p:nvPr/>
        </p:nvCxnSpPr>
        <p:spPr>
          <a:xfrm rot="16200000" flipV="1">
            <a:off x="2999429" y="6264025"/>
            <a:ext cx="103235" cy="32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184" descr="Nodo de séptimo nivel"/>
          <p:cNvSpPr/>
          <p:nvPr/>
        </p:nvSpPr>
        <p:spPr>
          <a:xfrm>
            <a:off x="2493225" y="6317286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edad, altura, numero hijos </a:t>
            </a:r>
          </a:p>
        </p:txBody>
      </p:sp>
      <p:sp>
        <p:nvSpPr>
          <p:cNvPr id="201" name="CuadroTexto 200" descr="Conector entre nodos"/>
          <p:cNvSpPr txBox="1"/>
          <p:nvPr/>
        </p:nvSpPr>
        <p:spPr>
          <a:xfrm>
            <a:off x="3774030" y="328584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utilizadas son     </a:t>
            </a:r>
          </a:p>
        </p:txBody>
      </p:sp>
      <p:sp>
        <p:nvSpPr>
          <p:cNvPr id="207" name="CuadroTexto 206" descr="Conector entre nodos"/>
          <p:cNvSpPr txBox="1"/>
          <p:nvPr/>
        </p:nvSpPr>
        <p:spPr>
          <a:xfrm>
            <a:off x="6918035" y="254724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las      </a:t>
            </a:r>
          </a:p>
        </p:txBody>
      </p:sp>
      <p:cxnSp>
        <p:nvCxnSpPr>
          <p:cNvPr id="208" name="Conector angular 207"/>
          <p:cNvCxnSpPr>
            <a:stCxn id="207" idx="0"/>
            <a:endCxn id="371" idx="2"/>
          </p:cNvCxnSpPr>
          <p:nvPr/>
        </p:nvCxnSpPr>
        <p:spPr>
          <a:xfrm rot="16200000" flipV="1">
            <a:off x="7432933" y="2503555"/>
            <a:ext cx="84834" cy="25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angular 213"/>
          <p:cNvCxnSpPr>
            <a:stCxn id="207" idx="2"/>
            <a:endCxn id="284" idx="0"/>
          </p:cNvCxnSpPr>
          <p:nvPr/>
        </p:nvCxnSpPr>
        <p:spPr>
          <a:xfrm rot="16200000" flipH="1">
            <a:off x="7457712" y="2796986"/>
            <a:ext cx="40448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angular 293"/>
          <p:cNvCxnSpPr>
            <a:endCxn id="222" idx="0"/>
          </p:cNvCxnSpPr>
          <p:nvPr/>
        </p:nvCxnSpPr>
        <p:spPr>
          <a:xfrm rot="5400000">
            <a:off x="4282075" y="2511577"/>
            <a:ext cx="111302" cy="13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CuadroTexto 296" descr="Conector entre nodos"/>
          <p:cNvSpPr txBox="1"/>
          <p:nvPr/>
        </p:nvSpPr>
        <p:spPr>
          <a:xfrm>
            <a:off x="6917725" y="327604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utilizadas son     </a:t>
            </a:r>
          </a:p>
        </p:txBody>
      </p:sp>
      <p:cxnSp>
        <p:nvCxnSpPr>
          <p:cNvPr id="298" name="Conector angular 297"/>
          <p:cNvCxnSpPr>
            <a:stCxn id="284" idx="2"/>
            <a:endCxn id="297" idx="0"/>
          </p:cNvCxnSpPr>
          <p:nvPr/>
        </p:nvCxnSpPr>
        <p:spPr>
          <a:xfrm rot="5400000">
            <a:off x="7420742" y="3217539"/>
            <a:ext cx="114085" cy="29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ángulo 298" descr="Nodo de cuarto nivel&#10;"/>
          <p:cNvSpPr/>
          <p:nvPr/>
        </p:nvSpPr>
        <p:spPr>
          <a:xfrm>
            <a:off x="3771132" y="4796566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diagramas de barras y líneas  </a:t>
            </a:r>
          </a:p>
        </p:txBody>
      </p:sp>
      <p:sp>
        <p:nvSpPr>
          <p:cNvPr id="300" name="Rectángulo 299" descr="Nodo de cuarto nivel&#10;"/>
          <p:cNvSpPr/>
          <p:nvPr/>
        </p:nvSpPr>
        <p:spPr>
          <a:xfrm>
            <a:off x="3768835" y="4274565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 de sectores  </a:t>
            </a:r>
          </a:p>
        </p:txBody>
      </p:sp>
      <p:sp>
        <p:nvSpPr>
          <p:cNvPr id="315" name="Rectángulo 314" descr="Nodo de primer nivel"/>
          <p:cNvSpPr/>
          <p:nvPr/>
        </p:nvSpPr>
        <p:spPr>
          <a:xfrm>
            <a:off x="563960" y="1087907"/>
            <a:ext cx="151216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rama de las matemáticas </a:t>
            </a:r>
          </a:p>
        </p:txBody>
      </p:sp>
      <p:sp>
        <p:nvSpPr>
          <p:cNvPr id="318" name="Rectángulo 317" descr="Nodo de primer nivel"/>
          <p:cNvSpPr/>
          <p:nvPr/>
        </p:nvSpPr>
        <p:spPr>
          <a:xfrm>
            <a:off x="2157548" y="1110576"/>
            <a:ext cx="151216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recolección de datos </a:t>
            </a:r>
          </a:p>
        </p:txBody>
      </p:sp>
      <p:sp>
        <p:nvSpPr>
          <p:cNvPr id="320" name="CuadroTexto 319" descr="Conector entre nodos"/>
          <p:cNvSpPr txBox="1"/>
          <p:nvPr/>
        </p:nvSpPr>
        <p:spPr>
          <a:xfrm>
            <a:off x="2353095" y="73004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 cuanto al    </a:t>
            </a:r>
          </a:p>
        </p:txBody>
      </p:sp>
      <p:cxnSp>
        <p:nvCxnSpPr>
          <p:cNvPr id="322" name="Conector angular 321"/>
          <p:cNvCxnSpPr>
            <a:stCxn id="320" idx="2"/>
            <a:endCxn id="318" idx="0"/>
          </p:cNvCxnSpPr>
          <p:nvPr/>
        </p:nvCxnSpPr>
        <p:spPr>
          <a:xfrm rot="5400000">
            <a:off x="2839123" y="1035387"/>
            <a:ext cx="149699" cy="6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CuadroTexto 324" descr="Conector entre nodos"/>
          <p:cNvSpPr txBox="1"/>
          <p:nvPr/>
        </p:nvSpPr>
        <p:spPr>
          <a:xfrm>
            <a:off x="2347265" y="162694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las    </a:t>
            </a:r>
          </a:p>
        </p:txBody>
      </p:sp>
      <p:cxnSp>
        <p:nvCxnSpPr>
          <p:cNvPr id="326" name="Conector angular 325"/>
          <p:cNvCxnSpPr>
            <a:stCxn id="318" idx="2"/>
            <a:endCxn id="325" idx="0"/>
          </p:cNvCxnSpPr>
          <p:nvPr/>
        </p:nvCxnSpPr>
        <p:spPr>
          <a:xfrm rot="5400000">
            <a:off x="2872766" y="1586073"/>
            <a:ext cx="76583" cy="51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angular 329"/>
          <p:cNvCxnSpPr>
            <a:stCxn id="325" idx="2"/>
            <a:endCxn id="369" idx="0"/>
          </p:cNvCxnSpPr>
          <p:nvPr/>
        </p:nvCxnSpPr>
        <p:spPr>
          <a:xfrm rot="5400000">
            <a:off x="2872567" y="1893059"/>
            <a:ext cx="71196" cy="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CuadroTexto 332" descr="Conector entre nodos"/>
          <p:cNvSpPr txBox="1"/>
          <p:nvPr/>
        </p:nvSpPr>
        <p:spPr>
          <a:xfrm>
            <a:off x="2361551" y="260919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utilizadas son     </a:t>
            </a:r>
          </a:p>
        </p:txBody>
      </p:sp>
      <p:cxnSp>
        <p:nvCxnSpPr>
          <p:cNvPr id="334" name="Conector angular 333"/>
          <p:cNvCxnSpPr>
            <a:endCxn id="333" idx="0"/>
          </p:cNvCxnSpPr>
          <p:nvPr/>
        </p:nvCxnSpPr>
        <p:spPr>
          <a:xfrm rot="5400000">
            <a:off x="2874973" y="2563066"/>
            <a:ext cx="91296" cy="9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62" descr="Nodo de tercer nivel"/>
          <p:cNvSpPr/>
          <p:nvPr/>
        </p:nvSpPr>
        <p:spPr>
          <a:xfrm>
            <a:off x="2173468" y="2971697"/>
            <a:ext cx="1485488" cy="4710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encuestas, entrevistas, observación, análisis documental   </a:t>
            </a:r>
          </a:p>
        </p:txBody>
      </p:sp>
      <p:cxnSp>
        <p:nvCxnSpPr>
          <p:cNvPr id="368" name="Conector angular 367"/>
          <p:cNvCxnSpPr>
            <a:stCxn id="333" idx="2"/>
            <a:endCxn id="363" idx="0"/>
          </p:cNvCxnSpPr>
          <p:nvPr/>
        </p:nvCxnSpPr>
        <p:spPr>
          <a:xfrm rot="5400000">
            <a:off x="2852342" y="2903899"/>
            <a:ext cx="131666" cy="39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ángulo 368" descr="Nodo de segundo nivel"/>
          <p:cNvSpPr/>
          <p:nvPr/>
        </p:nvSpPr>
        <p:spPr>
          <a:xfrm>
            <a:off x="2216116" y="1928971"/>
            <a:ext cx="1383471" cy="5234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</a:t>
            </a:r>
          </a:p>
        </p:txBody>
      </p:sp>
      <p:sp>
        <p:nvSpPr>
          <p:cNvPr id="370" name="Rectángulo 369" descr="Nodo de segundo nivel"/>
          <p:cNvSpPr/>
          <p:nvPr/>
        </p:nvSpPr>
        <p:spPr>
          <a:xfrm>
            <a:off x="3681207" y="1938772"/>
            <a:ext cx="1383471" cy="5234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cualitativas  </a:t>
            </a:r>
          </a:p>
          <a:p>
            <a:pPr algn="ctr"/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Rectángulo 370" descr="Nodo de segundo nivel"/>
          <p:cNvSpPr/>
          <p:nvPr/>
        </p:nvSpPr>
        <p:spPr>
          <a:xfrm>
            <a:off x="6782343" y="1938964"/>
            <a:ext cx="1383471" cy="5234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cuantitativas 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Conector angular 371"/>
          <p:cNvCxnSpPr>
            <a:stCxn id="300" idx="2"/>
            <a:endCxn id="299" idx="0"/>
          </p:cNvCxnSpPr>
          <p:nvPr/>
        </p:nvCxnSpPr>
        <p:spPr>
          <a:xfrm rot="16200000" flipH="1">
            <a:off x="4246956" y="4711176"/>
            <a:ext cx="168482" cy="22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ángulo 372" descr="Nodo de cuarto nivel&#10;"/>
          <p:cNvSpPr/>
          <p:nvPr/>
        </p:nvSpPr>
        <p:spPr>
          <a:xfrm>
            <a:off x="3773220" y="5287168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 de sectores </a:t>
            </a:r>
          </a:p>
        </p:txBody>
      </p:sp>
      <p:sp>
        <p:nvSpPr>
          <p:cNvPr id="374" name="Rectángulo 373" descr="Nodo de cuarto nivel&#10;"/>
          <p:cNvSpPr/>
          <p:nvPr/>
        </p:nvSpPr>
        <p:spPr>
          <a:xfrm>
            <a:off x="3775308" y="5815348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  </a:t>
            </a:r>
          </a:p>
        </p:txBody>
      </p:sp>
      <p:sp>
        <p:nvSpPr>
          <p:cNvPr id="376" name="Rectángulo 375" descr="Nodo de quinto nivel"/>
          <p:cNvSpPr/>
          <p:nvPr/>
        </p:nvSpPr>
        <p:spPr>
          <a:xfrm>
            <a:off x="6914968" y="3602075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posición </a:t>
            </a:r>
          </a:p>
        </p:txBody>
      </p:sp>
      <p:sp>
        <p:nvSpPr>
          <p:cNvPr id="377" name="Rectángulo 376" descr="Nodo de quinto nivel"/>
          <p:cNvSpPr/>
          <p:nvPr/>
        </p:nvSpPr>
        <p:spPr>
          <a:xfrm>
            <a:off x="8826274" y="3600690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dispersión  </a:t>
            </a:r>
          </a:p>
        </p:txBody>
      </p:sp>
      <p:cxnSp>
        <p:nvCxnSpPr>
          <p:cNvPr id="378" name="Conector angular 377"/>
          <p:cNvCxnSpPr>
            <a:stCxn id="376" idx="0"/>
            <a:endCxn id="297" idx="2"/>
          </p:cNvCxnSpPr>
          <p:nvPr/>
        </p:nvCxnSpPr>
        <p:spPr>
          <a:xfrm rot="5400000" flipH="1" flipV="1">
            <a:off x="7427775" y="3553538"/>
            <a:ext cx="95194" cy="18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ctor angular 378"/>
          <p:cNvCxnSpPr>
            <a:stCxn id="377" idx="0"/>
            <a:endCxn id="297" idx="2"/>
          </p:cNvCxnSpPr>
          <p:nvPr/>
        </p:nvCxnSpPr>
        <p:spPr>
          <a:xfrm rot="16200000" flipV="1">
            <a:off x="8384121" y="2599073"/>
            <a:ext cx="93808" cy="1909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uadroTexto 379" descr="Conector entre nodos"/>
          <p:cNvSpPr txBox="1"/>
          <p:nvPr/>
        </p:nvSpPr>
        <p:spPr>
          <a:xfrm>
            <a:off x="6917161" y="401809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permiten    </a:t>
            </a:r>
          </a:p>
        </p:txBody>
      </p:sp>
      <p:sp>
        <p:nvSpPr>
          <p:cNvPr id="381" name="CuadroTexto 380" descr="Conector entre nodos"/>
          <p:cNvSpPr txBox="1"/>
          <p:nvPr/>
        </p:nvSpPr>
        <p:spPr>
          <a:xfrm>
            <a:off x="8825022" y="404351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encargan de  </a:t>
            </a:r>
          </a:p>
        </p:txBody>
      </p:sp>
      <p:cxnSp>
        <p:nvCxnSpPr>
          <p:cNvPr id="382" name="Conector angular 381"/>
          <p:cNvCxnSpPr>
            <a:stCxn id="380" idx="0"/>
            <a:endCxn id="376" idx="2"/>
          </p:cNvCxnSpPr>
          <p:nvPr/>
        </p:nvCxnSpPr>
        <p:spPr>
          <a:xfrm rot="16200000" flipV="1">
            <a:off x="7443838" y="3986189"/>
            <a:ext cx="62505" cy="13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angular 382"/>
          <p:cNvCxnSpPr>
            <a:stCxn id="381" idx="0"/>
            <a:endCxn id="377" idx="2"/>
          </p:cNvCxnSpPr>
          <p:nvPr/>
        </p:nvCxnSpPr>
        <p:spPr>
          <a:xfrm rot="5400000" flipH="1" flipV="1">
            <a:off x="9340016" y="3997802"/>
            <a:ext cx="89312" cy="21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uadroTexto 383" descr="Conector entre nodos"/>
          <p:cNvSpPr txBox="1"/>
          <p:nvPr/>
        </p:nvSpPr>
        <p:spPr>
          <a:xfrm>
            <a:off x="4994992" y="476776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las cuales son  </a:t>
            </a:r>
          </a:p>
        </p:txBody>
      </p:sp>
      <p:cxnSp>
        <p:nvCxnSpPr>
          <p:cNvPr id="385" name="Conector angular 384"/>
          <p:cNvCxnSpPr>
            <a:stCxn id="355" idx="2"/>
            <a:endCxn id="308" idx="0"/>
          </p:cNvCxnSpPr>
          <p:nvPr/>
        </p:nvCxnSpPr>
        <p:spPr>
          <a:xfrm rot="5400000">
            <a:off x="5524180" y="4298315"/>
            <a:ext cx="64818" cy="7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angular 385"/>
          <p:cNvCxnSpPr>
            <a:stCxn id="388" idx="0"/>
            <a:endCxn id="353" idx="2"/>
          </p:cNvCxnSpPr>
          <p:nvPr/>
        </p:nvCxnSpPr>
        <p:spPr>
          <a:xfrm rot="16200000" flipV="1">
            <a:off x="5504498" y="5511856"/>
            <a:ext cx="103678" cy="29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ángulo 386" descr="Nodo de séptimo nivel"/>
          <p:cNvSpPr/>
          <p:nvPr/>
        </p:nvSpPr>
        <p:spPr>
          <a:xfrm>
            <a:off x="4997369" y="655105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relativa acumulada  </a:t>
            </a:r>
          </a:p>
        </p:txBody>
      </p:sp>
      <p:sp>
        <p:nvSpPr>
          <p:cNvPr id="388" name="Rectángulo 387" descr="Nodo de sexto nivel"/>
          <p:cNvSpPr/>
          <p:nvPr/>
        </p:nvSpPr>
        <p:spPr>
          <a:xfrm>
            <a:off x="4998370" y="5565192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absoluta acumulada  </a:t>
            </a:r>
          </a:p>
        </p:txBody>
      </p:sp>
      <p:cxnSp>
        <p:nvCxnSpPr>
          <p:cNvPr id="389" name="Conector angular 388"/>
          <p:cNvCxnSpPr>
            <a:stCxn id="354" idx="2"/>
            <a:endCxn id="387" idx="0"/>
          </p:cNvCxnSpPr>
          <p:nvPr/>
        </p:nvCxnSpPr>
        <p:spPr>
          <a:xfrm rot="5400000">
            <a:off x="5467252" y="6458640"/>
            <a:ext cx="181995" cy="28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ángulo 389" descr="Nodo de cuarto nivel&#10;"/>
          <p:cNvSpPr/>
          <p:nvPr/>
        </p:nvSpPr>
        <p:spPr>
          <a:xfrm>
            <a:off x="6919189" y="4325509"/>
            <a:ext cx="1122431" cy="398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reconocer    características de datos ordenados</a:t>
            </a:r>
          </a:p>
        </p:txBody>
      </p:sp>
      <p:cxnSp>
        <p:nvCxnSpPr>
          <p:cNvPr id="391" name="Conector angular 390"/>
          <p:cNvCxnSpPr>
            <a:stCxn id="380" idx="2"/>
            <a:endCxn id="390" idx="0"/>
          </p:cNvCxnSpPr>
          <p:nvPr/>
        </p:nvCxnSpPr>
        <p:spPr>
          <a:xfrm rot="16200000" flipH="1">
            <a:off x="7439787" y="4284891"/>
            <a:ext cx="76578" cy="46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ángulo 391" descr="Nodo de cuarto nivel&#10;"/>
          <p:cNvSpPr/>
          <p:nvPr/>
        </p:nvSpPr>
        <p:spPr>
          <a:xfrm>
            <a:off x="8820889" y="4349045"/>
            <a:ext cx="1122431" cy="398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estudiar la distribución de los datos </a:t>
            </a:r>
          </a:p>
        </p:txBody>
      </p:sp>
      <p:cxnSp>
        <p:nvCxnSpPr>
          <p:cNvPr id="393" name="Conector angular 392"/>
          <p:cNvCxnSpPr>
            <a:stCxn id="392" idx="0"/>
            <a:endCxn id="381" idx="2"/>
          </p:cNvCxnSpPr>
          <p:nvPr/>
        </p:nvCxnSpPr>
        <p:spPr>
          <a:xfrm rot="5400000" flipH="1" flipV="1">
            <a:off x="9345509" y="4310945"/>
            <a:ext cx="74694" cy="15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ángulo 393" descr="Nodo de cuarto nivel&#10;"/>
          <p:cNvSpPr/>
          <p:nvPr/>
        </p:nvSpPr>
        <p:spPr>
          <a:xfrm>
            <a:off x="8861585" y="6435466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Coeficiente de variación   </a:t>
            </a:r>
          </a:p>
        </p:txBody>
      </p:sp>
      <p:sp>
        <p:nvSpPr>
          <p:cNvPr id="395" name="Rectángulo 394" descr="Nodo de quinto nivel"/>
          <p:cNvSpPr/>
          <p:nvPr/>
        </p:nvSpPr>
        <p:spPr>
          <a:xfrm>
            <a:off x="7628742" y="5203769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centrales </a:t>
            </a:r>
          </a:p>
        </p:txBody>
      </p:sp>
      <p:cxnSp>
        <p:nvCxnSpPr>
          <p:cNvPr id="403" name="Conector angular 402"/>
          <p:cNvCxnSpPr>
            <a:stCxn id="395" idx="0"/>
            <a:endCxn id="356" idx="2"/>
          </p:cNvCxnSpPr>
          <p:nvPr/>
        </p:nvCxnSpPr>
        <p:spPr>
          <a:xfrm rot="16200000" flipV="1">
            <a:off x="7763113" y="4778675"/>
            <a:ext cx="145840" cy="7043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CuadroTexto 407" descr="Conector entre nodos"/>
          <p:cNvSpPr txBox="1"/>
          <p:nvPr/>
        </p:nvSpPr>
        <p:spPr>
          <a:xfrm>
            <a:off x="6287472" y="567755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las que </a:t>
            </a:r>
          </a:p>
        </p:txBody>
      </p:sp>
      <p:cxnSp>
        <p:nvCxnSpPr>
          <p:cNvPr id="409" name="Conector angular 408"/>
          <p:cNvCxnSpPr>
            <a:stCxn id="408" idx="0"/>
            <a:endCxn id="366" idx="2"/>
          </p:cNvCxnSpPr>
          <p:nvPr/>
        </p:nvCxnSpPr>
        <p:spPr>
          <a:xfrm rot="16200000" flipV="1">
            <a:off x="6781953" y="5613445"/>
            <a:ext cx="123791" cy="44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ctor angular 411"/>
          <p:cNvCxnSpPr>
            <a:stCxn id="309" idx="0"/>
            <a:endCxn id="408" idx="2"/>
          </p:cNvCxnSpPr>
          <p:nvPr/>
        </p:nvCxnSpPr>
        <p:spPr>
          <a:xfrm rot="5400000" flipH="1" flipV="1">
            <a:off x="6796974" y="5954406"/>
            <a:ext cx="95107" cy="30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ángulo 414" descr="Nodo de quinto nivel"/>
          <p:cNvSpPr/>
          <p:nvPr/>
        </p:nvSpPr>
        <p:spPr>
          <a:xfrm>
            <a:off x="7633548" y="6010234"/>
            <a:ext cx="1118927" cy="399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localizar valores no centrales del conjunto  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ector angular 408"/>
          <p:cNvCxnSpPr>
            <a:stCxn id="415" idx="0"/>
            <a:endCxn id="311" idx="2"/>
          </p:cNvCxnSpPr>
          <p:nvPr/>
        </p:nvCxnSpPr>
        <p:spPr>
          <a:xfrm rot="16200000" flipV="1">
            <a:off x="8133016" y="5950238"/>
            <a:ext cx="117803" cy="21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383" descr="Conector entre nodos"/>
          <p:cNvSpPr txBox="1"/>
          <p:nvPr/>
        </p:nvSpPr>
        <p:spPr>
          <a:xfrm>
            <a:off x="6288364" y="653047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las cuales son  </a:t>
            </a:r>
          </a:p>
        </p:txBody>
      </p:sp>
      <p:cxnSp>
        <p:nvCxnSpPr>
          <p:cNvPr id="154" name="Conector angular 291"/>
          <p:cNvCxnSpPr>
            <a:stCxn id="309" idx="2"/>
            <a:endCxn id="153" idx="0"/>
          </p:cNvCxnSpPr>
          <p:nvPr/>
        </p:nvCxnSpPr>
        <p:spPr>
          <a:xfrm rot="16200000" flipH="1">
            <a:off x="6781169" y="6464694"/>
            <a:ext cx="127609" cy="39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414" descr="Nodo de quinto nivel"/>
          <p:cNvSpPr/>
          <p:nvPr/>
        </p:nvSpPr>
        <p:spPr>
          <a:xfrm>
            <a:off x="6288928" y="6785718"/>
            <a:ext cx="1118927" cy="399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media, mediana y moda 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CuadroTexto 383" descr="Conector entre nodos"/>
          <p:cNvSpPr txBox="1"/>
          <p:nvPr/>
        </p:nvSpPr>
        <p:spPr>
          <a:xfrm>
            <a:off x="7638380" y="656149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las cuales son  </a:t>
            </a:r>
          </a:p>
        </p:txBody>
      </p:sp>
      <p:cxnSp>
        <p:nvCxnSpPr>
          <p:cNvPr id="166" name="Conector angular 291"/>
          <p:cNvCxnSpPr>
            <a:stCxn id="415" idx="2"/>
            <a:endCxn id="165" idx="0"/>
          </p:cNvCxnSpPr>
          <p:nvPr/>
        </p:nvCxnSpPr>
        <p:spPr>
          <a:xfrm rot="16200000" flipH="1">
            <a:off x="8119047" y="6483576"/>
            <a:ext cx="151885" cy="39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ángulo 414" descr="Nodo de quinto nivel"/>
          <p:cNvSpPr/>
          <p:nvPr/>
        </p:nvSpPr>
        <p:spPr>
          <a:xfrm>
            <a:off x="7638944" y="6897658"/>
            <a:ext cx="1118927" cy="399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media, mediana y moda 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Conector angular 291"/>
          <p:cNvCxnSpPr>
            <a:stCxn id="165" idx="2"/>
            <a:endCxn id="168" idx="0"/>
          </p:cNvCxnSpPr>
          <p:nvPr/>
        </p:nvCxnSpPr>
        <p:spPr>
          <a:xfrm rot="16200000" flipH="1">
            <a:off x="8145023" y="6844272"/>
            <a:ext cx="105329" cy="14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1682</TotalTime>
  <Words>234</Words>
  <Application>Microsoft Office PowerPoint</Application>
  <PresentationFormat>Personalizado</PresentationFormat>
  <Paragraphs>79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saavedra</cp:lastModifiedBy>
  <cp:revision>64</cp:revision>
  <cp:lastPrinted>2015-06-25T22:36:16Z</cp:lastPrinted>
  <dcterms:created xsi:type="dcterms:W3CDTF">2015-05-14T14:12:36Z</dcterms:created>
  <dcterms:modified xsi:type="dcterms:W3CDTF">2016-02-24T13:46:43Z</dcterms:modified>
</cp:coreProperties>
</file>