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5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4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1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70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6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5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15/02/2016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59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8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0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84920" y="1710405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4793" y="166927"/>
            <a:ext cx="181942" cy="2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5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ángulo 110" descr="Título del guion" title="Titulo"/>
          <p:cNvSpPr/>
          <p:nvPr/>
        </p:nvSpPr>
        <p:spPr>
          <a:xfrm>
            <a:off x="3317197" y="1077971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números decimales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ángulo 111" descr="Nodo de primer nivel" title="Nodo01"/>
          <p:cNvSpPr/>
          <p:nvPr/>
        </p:nvSpPr>
        <p:spPr>
          <a:xfrm>
            <a:off x="612029" y="2400333"/>
            <a:ext cx="167913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Parte de una unidad o de un todo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Conector angular 112"/>
          <p:cNvCxnSpPr>
            <a:stCxn id="111" idx="2"/>
            <a:endCxn id="143" idx="0"/>
          </p:cNvCxnSpPr>
          <p:nvPr/>
        </p:nvCxnSpPr>
        <p:spPr>
          <a:xfrm rot="5400000">
            <a:off x="3506475" y="-623798"/>
            <a:ext cx="596128" cy="470504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 descr="Conector entre nodos" title="conector"/>
          <p:cNvSpPr txBox="1"/>
          <p:nvPr/>
        </p:nvSpPr>
        <p:spPr>
          <a:xfrm>
            <a:off x="902647" y="2960087"/>
            <a:ext cx="1102700" cy="23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componen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Conector angular 114"/>
          <p:cNvCxnSpPr>
            <a:stCxn id="112" idx="2"/>
            <a:endCxn id="114" idx="0"/>
          </p:cNvCxnSpPr>
          <p:nvPr/>
        </p:nvCxnSpPr>
        <p:spPr>
          <a:xfrm rot="16200000" flipH="1">
            <a:off x="1392811" y="2898901"/>
            <a:ext cx="119972" cy="23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 descr="Nodo de segundo nivel" title="Nodo02"/>
          <p:cNvSpPr/>
          <p:nvPr/>
        </p:nvSpPr>
        <p:spPr>
          <a:xfrm>
            <a:off x="614917" y="3314285"/>
            <a:ext cx="6699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 entera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Conector angular 116"/>
          <p:cNvCxnSpPr>
            <a:endCxn id="116" idx="0"/>
          </p:cNvCxnSpPr>
          <p:nvPr/>
        </p:nvCxnSpPr>
        <p:spPr>
          <a:xfrm rot="5400000">
            <a:off x="1105671" y="3035159"/>
            <a:ext cx="123366" cy="4348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176" idx="0"/>
            <a:endCxn id="174" idx="2"/>
          </p:cNvCxnSpPr>
          <p:nvPr/>
        </p:nvCxnSpPr>
        <p:spPr>
          <a:xfrm rot="5400000" flipH="1" flipV="1">
            <a:off x="9148605" y="2047442"/>
            <a:ext cx="164023" cy="5578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 descr="Conector entre nodos" title="conector"/>
          <p:cNvSpPr txBox="1"/>
          <p:nvPr/>
        </p:nvSpPr>
        <p:spPr>
          <a:xfrm>
            <a:off x="890798" y="20267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Conector angular 143"/>
          <p:cNvCxnSpPr>
            <a:stCxn id="143" idx="2"/>
            <a:endCxn id="112" idx="0"/>
          </p:cNvCxnSpPr>
          <p:nvPr/>
        </p:nvCxnSpPr>
        <p:spPr>
          <a:xfrm rot="5400000">
            <a:off x="1380451" y="2328769"/>
            <a:ext cx="142711" cy="4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primer nivel" title="Nodo01"/>
          <p:cNvSpPr/>
          <p:nvPr/>
        </p:nvSpPr>
        <p:spPr>
          <a:xfrm>
            <a:off x="4914184" y="2416795"/>
            <a:ext cx="1588655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Decimales finitos o exactos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Conector angular 145"/>
          <p:cNvCxnSpPr>
            <a:stCxn id="111" idx="2"/>
            <a:endCxn id="171" idx="0"/>
          </p:cNvCxnSpPr>
          <p:nvPr/>
        </p:nvCxnSpPr>
        <p:spPr>
          <a:xfrm rot="16200000" flipH="1">
            <a:off x="5861742" y="1725983"/>
            <a:ext cx="598623" cy="798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uadroTexto 146" descr="Conector entre nodos" title="conector"/>
          <p:cNvSpPr txBox="1"/>
          <p:nvPr/>
        </p:nvSpPr>
        <p:spPr>
          <a:xfrm>
            <a:off x="5844167" y="4597458"/>
            <a:ext cx="561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Conector angular 151"/>
          <p:cNvCxnSpPr>
            <a:stCxn id="278" idx="2"/>
            <a:endCxn id="147" idx="0"/>
          </p:cNvCxnSpPr>
          <p:nvPr/>
        </p:nvCxnSpPr>
        <p:spPr>
          <a:xfrm rot="5400000">
            <a:off x="6058722" y="4529553"/>
            <a:ext cx="133960" cy="18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>
            <a:stCxn id="147" idx="2"/>
            <a:endCxn id="130" idx="0"/>
          </p:cNvCxnSpPr>
          <p:nvPr/>
        </p:nvCxnSpPr>
        <p:spPr>
          <a:xfrm rot="5400000">
            <a:off x="5849440" y="4757968"/>
            <a:ext cx="205015" cy="3456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uadroTexto 170" descr="Conector entre nodos" title="conector"/>
          <p:cNvSpPr txBox="1"/>
          <p:nvPr/>
        </p:nvSpPr>
        <p:spPr>
          <a:xfrm>
            <a:off x="5603827" y="20292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Conector angular 171"/>
          <p:cNvCxnSpPr>
            <a:stCxn id="171" idx="2"/>
            <a:endCxn id="145" idx="0"/>
          </p:cNvCxnSpPr>
          <p:nvPr/>
        </p:nvCxnSpPr>
        <p:spPr>
          <a:xfrm rot="5400000">
            <a:off x="5858439" y="2110191"/>
            <a:ext cx="156678" cy="4565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ángulo 234" descr="Nodo de primer nivel" title="Nodo01"/>
          <p:cNvSpPr/>
          <p:nvPr/>
        </p:nvSpPr>
        <p:spPr>
          <a:xfrm>
            <a:off x="6614878" y="2416795"/>
            <a:ext cx="1588655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Decimales infinitos o inexactos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Conector angular 235"/>
          <p:cNvCxnSpPr>
            <a:stCxn id="171" idx="2"/>
            <a:endCxn id="235" idx="0"/>
          </p:cNvCxnSpPr>
          <p:nvPr/>
        </p:nvCxnSpPr>
        <p:spPr>
          <a:xfrm rot="16200000" flipH="1">
            <a:off x="6708785" y="1716374"/>
            <a:ext cx="156678" cy="12441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CuadroTexto 239" descr="Conector entre nodos" title="conector"/>
          <p:cNvSpPr txBox="1"/>
          <p:nvPr/>
        </p:nvSpPr>
        <p:spPr>
          <a:xfrm>
            <a:off x="6497974" y="303510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5" name="Conector angular 254"/>
          <p:cNvCxnSpPr>
            <a:stCxn id="235" idx="2"/>
            <a:endCxn id="240" idx="0"/>
          </p:cNvCxnSpPr>
          <p:nvPr/>
        </p:nvCxnSpPr>
        <p:spPr>
          <a:xfrm rot="5400000">
            <a:off x="7144933" y="2770834"/>
            <a:ext cx="178530" cy="3500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ángulo 275" descr="Nodo de segundo nivel" title="Nodo02"/>
          <p:cNvSpPr/>
          <p:nvPr/>
        </p:nvSpPr>
        <p:spPr>
          <a:xfrm>
            <a:off x="5889141" y="3389305"/>
            <a:ext cx="105704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infinitos peri</a:t>
            </a:r>
            <a:r>
              <a:rPr lang="es-CO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ódicos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ángulo 276" descr="Nodo de segundo nivel" title="Nodo02"/>
          <p:cNvSpPr/>
          <p:nvPr/>
        </p:nvSpPr>
        <p:spPr>
          <a:xfrm>
            <a:off x="7209508" y="3389305"/>
            <a:ext cx="99402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infinitos no periódicos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Rectángulo 277" descr="Nodo de tercer nivel" title="Nodo03"/>
          <p:cNvSpPr/>
          <p:nvPr/>
        </p:nvSpPr>
        <p:spPr>
          <a:xfrm>
            <a:off x="5866108" y="4120057"/>
            <a:ext cx="521037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ángulo 293" descr="Nodo de segundo nivel" title="Nodo02"/>
          <p:cNvSpPr/>
          <p:nvPr/>
        </p:nvSpPr>
        <p:spPr>
          <a:xfrm>
            <a:off x="1625809" y="3314285"/>
            <a:ext cx="6699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 decimal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Conector angular 294"/>
          <p:cNvCxnSpPr>
            <a:endCxn id="294" idx="0"/>
          </p:cNvCxnSpPr>
          <p:nvPr/>
        </p:nvCxnSpPr>
        <p:spPr>
          <a:xfrm rot="16200000" flipH="1">
            <a:off x="1710155" y="3063637"/>
            <a:ext cx="123366" cy="3779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 descr="Nodo de tercer nivel" title="Nodo03"/>
          <p:cNvSpPr/>
          <p:nvPr/>
        </p:nvSpPr>
        <p:spPr>
          <a:xfrm>
            <a:off x="6449173" y="4120057"/>
            <a:ext cx="49332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Conector angular 90"/>
          <p:cNvCxnSpPr>
            <a:stCxn id="276" idx="2"/>
            <a:endCxn id="278" idx="0"/>
          </p:cNvCxnSpPr>
          <p:nvPr/>
        </p:nvCxnSpPr>
        <p:spPr>
          <a:xfrm rot="5400000">
            <a:off x="6085506" y="3787899"/>
            <a:ext cx="373279" cy="2910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>
            <a:stCxn id="276" idx="2"/>
            <a:endCxn id="90" idx="0"/>
          </p:cNvCxnSpPr>
          <p:nvPr/>
        </p:nvCxnSpPr>
        <p:spPr>
          <a:xfrm rot="16200000" flipH="1">
            <a:off x="6370110" y="3794330"/>
            <a:ext cx="373279" cy="2781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240" idx="2"/>
            <a:endCxn id="276" idx="0"/>
          </p:cNvCxnSpPr>
          <p:nvPr/>
        </p:nvCxnSpPr>
        <p:spPr>
          <a:xfrm rot="5400000">
            <a:off x="6676744" y="3006859"/>
            <a:ext cx="123366" cy="6415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r 99"/>
          <p:cNvCxnSpPr>
            <a:stCxn id="240" idx="2"/>
            <a:endCxn id="277" idx="0"/>
          </p:cNvCxnSpPr>
          <p:nvPr/>
        </p:nvCxnSpPr>
        <p:spPr>
          <a:xfrm rot="16200000" flipH="1">
            <a:off x="7321172" y="3003956"/>
            <a:ext cx="123366" cy="6473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ángulo 129" descr="Nodo de cuarto nivel&#10;" title="Nodo04"/>
          <p:cNvSpPr/>
          <p:nvPr/>
        </p:nvSpPr>
        <p:spPr>
          <a:xfrm>
            <a:off x="5171090" y="5033305"/>
            <a:ext cx="1216055" cy="109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período no empieza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justo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después de la coma, sino que hay una cifra o grupo de cifras decimales que no se repiten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CuadroTexto 131" descr="Conector entre nodos" title="conector"/>
          <p:cNvSpPr txBox="1"/>
          <p:nvPr/>
        </p:nvSpPr>
        <p:spPr>
          <a:xfrm>
            <a:off x="6394308" y="4606291"/>
            <a:ext cx="611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angular 132"/>
          <p:cNvCxnSpPr>
            <a:stCxn id="90" idx="2"/>
            <a:endCxn id="132" idx="0"/>
          </p:cNvCxnSpPr>
          <p:nvPr/>
        </p:nvCxnSpPr>
        <p:spPr>
          <a:xfrm rot="16200000" flipH="1">
            <a:off x="6626455" y="4532879"/>
            <a:ext cx="142793" cy="40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>
            <a:stCxn id="132" idx="2"/>
            <a:endCxn id="137" idx="0"/>
          </p:cNvCxnSpPr>
          <p:nvPr/>
        </p:nvCxnSpPr>
        <p:spPr>
          <a:xfrm rot="16200000" flipH="1">
            <a:off x="6666512" y="4870476"/>
            <a:ext cx="196183" cy="1294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ángulo 136" descr="Nodo de cuarto nivel&#10;" title="Nodo04"/>
          <p:cNvSpPr/>
          <p:nvPr/>
        </p:nvSpPr>
        <p:spPr>
          <a:xfrm>
            <a:off x="6449173" y="5033306"/>
            <a:ext cx="760335" cy="1091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periodo empieza justo después de la coma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CuadroTexto 167" descr="Conector entre nodos" title="conector"/>
          <p:cNvSpPr txBox="1"/>
          <p:nvPr/>
        </p:nvSpPr>
        <p:spPr>
          <a:xfrm>
            <a:off x="7209508" y="3810611"/>
            <a:ext cx="992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Conector angular 168"/>
          <p:cNvCxnSpPr>
            <a:stCxn id="277" idx="2"/>
            <a:endCxn id="168" idx="0"/>
          </p:cNvCxnSpPr>
          <p:nvPr/>
        </p:nvCxnSpPr>
        <p:spPr>
          <a:xfrm rot="5400000">
            <a:off x="7674225" y="3778314"/>
            <a:ext cx="63833" cy="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angular 169"/>
          <p:cNvCxnSpPr>
            <a:stCxn id="168" idx="2"/>
            <a:endCxn id="173" idx="0"/>
          </p:cNvCxnSpPr>
          <p:nvPr/>
        </p:nvCxnSpPr>
        <p:spPr>
          <a:xfrm rot="16200000" flipH="1">
            <a:off x="7667404" y="4079799"/>
            <a:ext cx="79254" cy="25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ángulo 172" descr="Nodo de cuarto nivel&#10;" title="Nodo04"/>
          <p:cNvSpPr/>
          <p:nvPr/>
        </p:nvSpPr>
        <p:spPr>
          <a:xfrm>
            <a:off x="7213071" y="4120697"/>
            <a:ext cx="990462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parte decimal no se repite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CuadroTexto 173" descr="Conector entre nodos" title="conector"/>
          <p:cNvSpPr txBox="1"/>
          <p:nvPr/>
        </p:nvSpPr>
        <p:spPr>
          <a:xfrm>
            <a:off x="8948321" y="20135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aproximan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Conector angular 174"/>
          <p:cNvCxnSpPr>
            <a:stCxn id="111" idx="2"/>
            <a:endCxn id="174" idx="0"/>
          </p:cNvCxnSpPr>
          <p:nvPr/>
        </p:nvCxnSpPr>
        <p:spPr>
          <a:xfrm rot="16200000" flipH="1">
            <a:off x="7541872" y="45853"/>
            <a:ext cx="582857" cy="335247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 descr="Nodo de primer nivel" title="Nodo01"/>
          <p:cNvSpPr/>
          <p:nvPr/>
        </p:nvSpPr>
        <p:spPr>
          <a:xfrm>
            <a:off x="8462192" y="2408374"/>
            <a:ext cx="979005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Redondeo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ángulo 176" descr="Nodo de primer nivel" title="Nodo01"/>
          <p:cNvSpPr/>
          <p:nvPr/>
        </p:nvSpPr>
        <p:spPr>
          <a:xfrm>
            <a:off x="9494299" y="2408374"/>
            <a:ext cx="1183153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Truncamiento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8" name="Conector angular 177"/>
          <p:cNvCxnSpPr>
            <a:stCxn id="174" idx="2"/>
            <a:endCxn id="177" idx="0"/>
          </p:cNvCxnSpPr>
          <p:nvPr/>
        </p:nvCxnSpPr>
        <p:spPr>
          <a:xfrm rot="16200000" flipH="1">
            <a:off x="9715695" y="2038192"/>
            <a:ext cx="164023" cy="576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11" idx="2"/>
            <a:endCxn id="186" idx="0"/>
          </p:cNvCxnSpPr>
          <p:nvPr/>
        </p:nvCxnSpPr>
        <p:spPr>
          <a:xfrm rot="16200000" flipH="1">
            <a:off x="8433684" y="-845960"/>
            <a:ext cx="580575" cy="51338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ángulo 180" descr="Nodo de primer nivel" title="Nodo01"/>
          <p:cNvSpPr/>
          <p:nvPr/>
        </p:nvSpPr>
        <p:spPr>
          <a:xfrm>
            <a:off x="10778798" y="2408374"/>
            <a:ext cx="102773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Comparar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CuadroTexto 181" descr="Conector entre nodos" title="conector"/>
          <p:cNvSpPr txBox="1"/>
          <p:nvPr/>
        </p:nvSpPr>
        <p:spPr>
          <a:xfrm>
            <a:off x="11043277" y="2960087"/>
            <a:ext cx="497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ángulo 182" descr="Nodo de segundo nivel" title="Nodo02"/>
          <p:cNvSpPr/>
          <p:nvPr/>
        </p:nvSpPr>
        <p:spPr>
          <a:xfrm>
            <a:off x="9591238" y="3387187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igual parte entera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4" name="Conector angular 183"/>
          <p:cNvCxnSpPr>
            <a:stCxn id="182" idx="2"/>
            <a:endCxn id="183" idx="0"/>
          </p:cNvCxnSpPr>
          <p:nvPr/>
        </p:nvCxnSpPr>
        <p:spPr>
          <a:xfrm rot="5400000">
            <a:off x="10624581" y="2719950"/>
            <a:ext cx="196268" cy="11382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184" descr="Nodo de tercer nivel" title="Nodo03"/>
          <p:cNvSpPr/>
          <p:nvPr/>
        </p:nvSpPr>
        <p:spPr>
          <a:xfrm>
            <a:off x="9590056" y="3942922"/>
            <a:ext cx="1122431" cy="7289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mayor el número decimal que tiene mayor parte entera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CuadroTexto 185" descr="Conector entre nodos" title="conector"/>
          <p:cNvSpPr txBox="1"/>
          <p:nvPr/>
        </p:nvSpPr>
        <p:spPr>
          <a:xfrm>
            <a:off x="10777011" y="2011237"/>
            <a:ext cx="1027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7" name="Conector angular 186"/>
          <p:cNvCxnSpPr>
            <a:stCxn id="186" idx="2"/>
            <a:endCxn id="181" idx="0"/>
          </p:cNvCxnSpPr>
          <p:nvPr/>
        </p:nvCxnSpPr>
        <p:spPr>
          <a:xfrm rot="16200000" flipH="1">
            <a:off x="11208621" y="2324327"/>
            <a:ext cx="166305" cy="1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 descr="Nodo de segundo nivel" title="Nodo02"/>
          <p:cNvSpPr/>
          <p:nvPr/>
        </p:nvSpPr>
        <p:spPr>
          <a:xfrm>
            <a:off x="10830985" y="3387187"/>
            <a:ext cx="112353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diferente parte entera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Conector angular 189"/>
          <p:cNvCxnSpPr>
            <a:stCxn id="182" idx="2"/>
            <a:endCxn id="188" idx="0"/>
          </p:cNvCxnSpPr>
          <p:nvPr/>
        </p:nvCxnSpPr>
        <p:spPr>
          <a:xfrm rot="16200000" flipH="1">
            <a:off x="11244152" y="3238584"/>
            <a:ext cx="196268" cy="1009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tercer nivel" title="Nodo03"/>
          <p:cNvSpPr/>
          <p:nvPr/>
        </p:nvSpPr>
        <p:spPr>
          <a:xfrm>
            <a:off x="10833300" y="3946786"/>
            <a:ext cx="1122431" cy="7289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compara de izquierda a derecha cada cifra decimal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8" name="Conector angular 217"/>
          <p:cNvCxnSpPr>
            <a:stCxn id="181" idx="2"/>
            <a:endCxn id="182" idx="0"/>
          </p:cNvCxnSpPr>
          <p:nvPr/>
        </p:nvCxnSpPr>
        <p:spPr>
          <a:xfrm rot="5400000">
            <a:off x="11236278" y="2903697"/>
            <a:ext cx="111931" cy="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ángulo 249" descr="Nodo de primer nivel" title="Nodo01"/>
          <p:cNvSpPr/>
          <p:nvPr/>
        </p:nvSpPr>
        <p:spPr>
          <a:xfrm>
            <a:off x="2489921" y="2413407"/>
            <a:ext cx="2137641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posiciones y sus valores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ángulo 252" descr="Nodo de segundo nivel" title="Nodo02"/>
          <p:cNvSpPr/>
          <p:nvPr/>
        </p:nvSpPr>
        <p:spPr>
          <a:xfrm>
            <a:off x="2489921" y="3327359"/>
            <a:ext cx="10242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 entera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Conector angular 253"/>
          <p:cNvCxnSpPr>
            <a:stCxn id="250" idx="2"/>
            <a:endCxn id="253" idx="0"/>
          </p:cNvCxnSpPr>
          <p:nvPr/>
        </p:nvCxnSpPr>
        <p:spPr>
          <a:xfrm rot="5400000">
            <a:off x="3043297" y="2811914"/>
            <a:ext cx="474170" cy="5567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uadroTexto 255" descr="Conector entre nodos" title="conector"/>
          <p:cNvSpPr txBox="1"/>
          <p:nvPr/>
        </p:nvSpPr>
        <p:spPr>
          <a:xfrm>
            <a:off x="2858126" y="2032714"/>
            <a:ext cx="1408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descomponen según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7" name="Conector angular 256"/>
          <p:cNvCxnSpPr>
            <a:stCxn id="256" idx="2"/>
            <a:endCxn id="250" idx="0"/>
          </p:cNvCxnSpPr>
          <p:nvPr/>
        </p:nvCxnSpPr>
        <p:spPr>
          <a:xfrm rot="5400000">
            <a:off x="3485599" y="2336689"/>
            <a:ext cx="149861" cy="3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ángulo 257" descr="Nodo de segundo nivel" title="Nodo02"/>
          <p:cNvSpPr/>
          <p:nvPr/>
        </p:nvSpPr>
        <p:spPr>
          <a:xfrm>
            <a:off x="3611481" y="3327359"/>
            <a:ext cx="1016082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 decimal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Conector angular 258"/>
          <p:cNvCxnSpPr>
            <a:stCxn id="250" idx="2"/>
            <a:endCxn id="258" idx="0"/>
          </p:cNvCxnSpPr>
          <p:nvPr/>
        </p:nvCxnSpPr>
        <p:spPr>
          <a:xfrm rot="16200000" flipH="1">
            <a:off x="3602047" y="2809884"/>
            <a:ext cx="474170" cy="5607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ángulo 265" descr="Nodo de tercer nivel" title="Nodo03"/>
          <p:cNvSpPr/>
          <p:nvPr/>
        </p:nvSpPr>
        <p:spPr>
          <a:xfrm>
            <a:off x="2490750" y="3913775"/>
            <a:ext cx="1016082" cy="832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decenas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centenas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 de mil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67" name="Rectángulo 266" descr="Nodo de tercer nivel" title="Nodo03"/>
          <p:cNvSpPr/>
          <p:nvPr/>
        </p:nvSpPr>
        <p:spPr>
          <a:xfrm>
            <a:off x="3611480" y="3913775"/>
            <a:ext cx="1016082" cy="832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decimas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centésimas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milésimas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iezmilésimas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268" name="Conector angular 267"/>
          <p:cNvCxnSpPr>
            <a:stCxn id="253" idx="2"/>
            <a:endCxn id="266" idx="0"/>
          </p:cNvCxnSpPr>
          <p:nvPr/>
        </p:nvCxnSpPr>
        <p:spPr>
          <a:xfrm rot="5400000">
            <a:off x="2885935" y="3797688"/>
            <a:ext cx="228943" cy="32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>
            <a:stCxn id="258" idx="2"/>
            <a:endCxn id="267" idx="0"/>
          </p:cNvCxnSpPr>
          <p:nvPr/>
        </p:nvCxnSpPr>
        <p:spPr>
          <a:xfrm rot="5400000">
            <a:off x="4005051" y="3799303"/>
            <a:ext cx="22894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ector angular 352"/>
          <p:cNvCxnSpPr>
            <a:stCxn id="188" idx="2"/>
            <a:endCxn id="211" idx="0"/>
          </p:cNvCxnSpPr>
          <p:nvPr/>
        </p:nvCxnSpPr>
        <p:spPr>
          <a:xfrm rot="16200000" flipH="1">
            <a:off x="11292572" y="3844842"/>
            <a:ext cx="202126" cy="17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 angular 355"/>
          <p:cNvCxnSpPr>
            <a:stCxn id="183" idx="2"/>
            <a:endCxn id="185" idx="0"/>
          </p:cNvCxnSpPr>
          <p:nvPr/>
        </p:nvCxnSpPr>
        <p:spPr>
          <a:xfrm rot="5400000">
            <a:off x="10053311" y="3842622"/>
            <a:ext cx="198262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r 87"/>
          <p:cNvCxnSpPr>
            <a:stCxn id="111" idx="2"/>
            <a:endCxn id="256" idx="0"/>
          </p:cNvCxnSpPr>
          <p:nvPr/>
        </p:nvCxnSpPr>
        <p:spPr>
          <a:xfrm rot="5400000">
            <a:off x="4558664" y="434315"/>
            <a:ext cx="602052" cy="25947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1509</TotalTime>
  <Words>139</Words>
  <Application>Microsoft Office PowerPoint</Application>
  <PresentationFormat>Panorámica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79</cp:revision>
  <cp:lastPrinted>2016-02-16T00:17:23Z</cp:lastPrinted>
  <dcterms:created xsi:type="dcterms:W3CDTF">2015-05-14T14:12:36Z</dcterms:created>
  <dcterms:modified xsi:type="dcterms:W3CDTF">2016-02-16T00:48:39Z</dcterms:modified>
</cp:coreProperties>
</file>