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85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26/11/2015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Fracciones algebraicas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16654" y="1009807"/>
            <a:ext cx="1638053" cy="625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Cociente de dos expresiones algebraicas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289080" y="193109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/>
          <p:nvPr/>
        </p:nvCxnSpPr>
        <p:spPr>
          <a:xfrm rot="5400000">
            <a:off x="954220" y="1537923"/>
            <a:ext cx="319726" cy="527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1381081" y="5161466"/>
            <a:ext cx="1124746" cy="3249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polinomios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endCxn id="44" idx="1"/>
          </p:cNvCxnSpPr>
          <p:nvPr/>
        </p:nvCxnSpPr>
        <p:spPr>
          <a:xfrm rot="16200000" flipH="1">
            <a:off x="-450086" y="3492786"/>
            <a:ext cx="3131549" cy="53078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endCxn id="115" idx="1"/>
          </p:cNvCxnSpPr>
          <p:nvPr/>
        </p:nvCxnSpPr>
        <p:spPr>
          <a:xfrm rot="16200000" flipH="1">
            <a:off x="-9648" y="3052348"/>
            <a:ext cx="2233091" cy="5132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816655" y="67589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definen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16200000" flipH="1">
            <a:off x="1455234" y="829360"/>
            <a:ext cx="103084" cy="257810"/>
          </a:xfrm>
          <a:prstGeom prst="bentConnector3">
            <a:avLst>
              <a:gd name="adj1" fmla="val 10174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3256783" y="1191489"/>
            <a:ext cx="1196727" cy="405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Homogéneas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16200000" flipH="1">
            <a:off x="5011477" y="171256"/>
            <a:ext cx="199481" cy="719240"/>
          </a:xfrm>
          <a:prstGeom prst="bentConnector3">
            <a:avLst>
              <a:gd name="adj1" fmla="val 627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3295010" y="1751576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 tienen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16200000" flipH="1">
            <a:off x="3778615" y="1673964"/>
            <a:ext cx="154143" cy="10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3250919" y="2113032"/>
            <a:ext cx="1202591" cy="3872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 denominador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18" idx="2"/>
            <a:endCxn id="220" idx="0"/>
          </p:cNvCxnSpPr>
          <p:nvPr/>
        </p:nvCxnSpPr>
        <p:spPr>
          <a:xfrm rot="5400000">
            <a:off x="3788909" y="2045715"/>
            <a:ext cx="130624" cy="4011"/>
          </a:xfrm>
          <a:prstGeom prst="bentConnector3">
            <a:avLst>
              <a:gd name="adj1" fmla="val 10250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4909621" y="630617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5400000">
            <a:off x="4497972" y="218624"/>
            <a:ext cx="330040" cy="1615690"/>
          </a:xfrm>
          <a:prstGeom prst="bentConnector3">
            <a:avLst>
              <a:gd name="adj1" fmla="val 4384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7443172" y="2798307"/>
            <a:ext cx="1290048" cy="500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Multiplicación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16200000" flipH="1">
            <a:off x="6215593" y="-1032861"/>
            <a:ext cx="244754" cy="317274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6145086" y="297854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resuelve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1"/>
            <a:endCxn id="337" idx="3"/>
          </p:cNvCxnSpPr>
          <p:nvPr/>
        </p:nvCxnSpPr>
        <p:spPr>
          <a:xfrm rot="10800000" flipV="1">
            <a:off x="7267518" y="3048534"/>
            <a:ext cx="175655" cy="45422"/>
          </a:xfrm>
          <a:prstGeom prst="bentConnector3">
            <a:avLst>
              <a:gd name="adj1" fmla="val -6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4636774" y="2798307"/>
            <a:ext cx="1340706" cy="5004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multiplican números racionales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7" idx="1"/>
            <a:endCxn id="339" idx="3"/>
          </p:cNvCxnSpPr>
          <p:nvPr/>
        </p:nvCxnSpPr>
        <p:spPr>
          <a:xfrm rot="10800000">
            <a:off x="5977480" y="3048534"/>
            <a:ext cx="167606" cy="45422"/>
          </a:xfrm>
          <a:prstGeom prst="bentConnector3">
            <a:avLst>
              <a:gd name="adj1" fmla="val 1000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angular 341"/>
          <p:cNvCxnSpPr>
            <a:stCxn id="339" idx="2"/>
          </p:cNvCxnSpPr>
          <p:nvPr/>
        </p:nvCxnSpPr>
        <p:spPr>
          <a:xfrm rot="16200000" flipH="1">
            <a:off x="5310665" y="3295223"/>
            <a:ext cx="46" cy="712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7280477" y="675890"/>
            <a:ext cx="1287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sus operaciones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2" name="Conector angular 361"/>
          <p:cNvCxnSpPr>
            <a:stCxn id="361" idx="3"/>
            <a:endCxn id="335" idx="3"/>
          </p:cNvCxnSpPr>
          <p:nvPr/>
        </p:nvCxnSpPr>
        <p:spPr>
          <a:xfrm>
            <a:off x="8568211" y="791306"/>
            <a:ext cx="165009" cy="2257228"/>
          </a:xfrm>
          <a:prstGeom prst="bentConnector3">
            <a:avLst>
              <a:gd name="adj1" fmla="val 2476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114" descr="Nodo de segundo nivel" title="Nodo02"/>
          <p:cNvSpPr/>
          <p:nvPr/>
        </p:nvSpPr>
        <p:spPr>
          <a:xfrm>
            <a:off x="1363499" y="4263008"/>
            <a:ext cx="1124746" cy="3249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combinadas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ángulo 115" descr="Nodo de segundo nivel" title="Nodo02"/>
          <p:cNvSpPr/>
          <p:nvPr/>
        </p:nvSpPr>
        <p:spPr>
          <a:xfrm>
            <a:off x="1371459" y="4716121"/>
            <a:ext cx="1124746" cy="3249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polinomios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ector angular 119"/>
          <p:cNvCxnSpPr>
            <a:endCxn id="116" idx="1"/>
          </p:cNvCxnSpPr>
          <p:nvPr/>
        </p:nvCxnSpPr>
        <p:spPr>
          <a:xfrm rot="16200000" flipH="1">
            <a:off x="-232225" y="3274925"/>
            <a:ext cx="2686204" cy="52116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uadroTexto 126" descr="Conector entre nodos" title="conector"/>
          <p:cNvSpPr txBox="1"/>
          <p:nvPr/>
        </p:nvSpPr>
        <p:spPr>
          <a:xfrm>
            <a:off x="1893493" y="198429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ángulo 127" descr="Nodo de segundo nivel" title="Nodo02"/>
          <p:cNvSpPr/>
          <p:nvPr/>
        </p:nvSpPr>
        <p:spPr>
          <a:xfrm>
            <a:off x="1245447" y="2991137"/>
            <a:ext cx="86563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amplificar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ángulo 128" descr="Nodo de segundo nivel" title="Nodo02"/>
          <p:cNvSpPr/>
          <p:nvPr/>
        </p:nvSpPr>
        <p:spPr>
          <a:xfrm>
            <a:off x="2359084" y="2975552"/>
            <a:ext cx="89769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ángulo 135" descr="Nodo de primer nivel" title="Nodo01"/>
          <p:cNvSpPr/>
          <p:nvPr/>
        </p:nvSpPr>
        <p:spPr>
          <a:xfrm>
            <a:off x="7464858" y="3503718"/>
            <a:ext cx="1290048" cy="6152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Adición y sustracción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CuadroTexto 137" descr="Conector entre nodos" title="conector"/>
          <p:cNvSpPr txBox="1"/>
          <p:nvPr/>
        </p:nvSpPr>
        <p:spPr>
          <a:xfrm>
            <a:off x="6145086" y="3578372"/>
            <a:ext cx="1120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resuelve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9" name="Conector angular 138"/>
          <p:cNvCxnSpPr>
            <a:stCxn id="136" idx="1"/>
            <a:endCxn id="138" idx="3"/>
          </p:cNvCxnSpPr>
          <p:nvPr/>
        </p:nvCxnSpPr>
        <p:spPr>
          <a:xfrm rot="10800000">
            <a:off x="7265216" y="3693789"/>
            <a:ext cx="199642" cy="117573"/>
          </a:xfrm>
          <a:prstGeom prst="bentConnector3">
            <a:avLst>
              <a:gd name="adj1" fmla="val -57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ángulo 139" descr="Nodo de segundo nivel" title="Nodo02"/>
          <p:cNvSpPr/>
          <p:nvPr/>
        </p:nvSpPr>
        <p:spPr>
          <a:xfrm>
            <a:off x="4640251" y="3504815"/>
            <a:ext cx="1337231" cy="6141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adicionan y sustraen  números racionales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Conector angular 140"/>
          <p:cNvCxnSpPr>
            <a:stCxn id="138" idx="1"/>
            <a:endCxn id="140" idx="3"/>
          </p:cNvCxnSpPr>
          <p:nvPr/>
        </p:nvCxnSpPr>
        <p:spPr>
          <a:xfrm rot="10800000" flipV="1">
            <a:off x="5977482" y="3693787"/>
            <a:ext cx="167604" cy="118121"/>
          </a:xfrm>
          <a:prstGeom prst="bentConnector3">
            <a:avLst>
              <a:gd name="adj1" fmla="val 9887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144" descr="Nodo de primer nivel" title="Nodo01"/>
          <p:cNvSpPr/>
          <p:nvPr/>
        </p:nvSpPr>
        <p:spPr>
          <a:xfrm>
            <a:off x="7464858" y="4295077"/>
            <a:ext cx="1290048" cy="500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División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CuadroTexto 145" descr="Conector entre nodos" title="conector"/>
          <p:cNvSpPr txBox="1"/>
          <p:nvPr/>
        </p:nvSpPr>
        <p:spPr>
          <a:xfrm>
            <a:off x="6145087" y="4324538"/>
            <a:ext cx="1120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resuelve 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Conector angular 146"/>
          <p:cNvCxnSpPr>
            <a:stCxn id="145" idx="1"/>
            <a:endCxn id="146" idx="3"/>
          </p:cNvCxnSpPr>
          <p:nvPr/>
        </p:nvCxnSpPr>
        <p:spPr>
          <a:xfrm rot="10800000">
            <a:off x="7265216" y="4439954"/>
            <a:ext cx="199643" cy="105350"/>
          </a:xfrm>
          <a:prstGeom prst="bentConnector3">
            <a:avLst>
              <a:gd name="adj1" fmla="val -57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 147" descr="Nodo de segundo nivel" title="Nodo02"/>
          <p:cNvSpPr/>
          <p:nvPr/>
        </p:nvSpPr>
        <p:spPr>
          <a:xfrm>
            <a:off x="4636774" y="4295077"/>
            <a:ext cx="1340707" cy="5004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dividen números racionales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Conector angular 148"/>
          <p:cNvCxnSpPr>
            <a:stCxn id="146" idx="1"/>
            <a:endCxn id="148" idx="3"/>
          </p:cNvCxnSpPr>
          <p:nvPr/>
        </p:nvCxnSpPr>
        <p:spPr>
          <a:xfrm rot="10800000" flipV="1">
            <a:off x="5977481" y="4439954"/>
            <a:ext cx="167606" cy="105350"/>
          </a:xfrm>
          <a:prstGeom prst="bentConnector3">
            <a:avLst>
              <a:gd name="adj1" fmla="val 1000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>
            <a:stCxn id="148" idx="2"/>
          </p:cNvCxnSpPr>
          <p:nvPr/>
        </p:nvCxnSpPr>
        <p:spPr>
          <a:xfrm rot="5400000">
            <a:off x="5296193" y="4784644"/>
            <a:ext cx="48" cy="2182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151" descr="Nodo de tercer nivel" title="Nodo03"/>
          <p:cNvSpPr/>
          <p:nvPr/>
        </p:nvSpPr>
        <p:spPr>
          <a:xfrm>
            <a:off x="1245446" y="3595083"/>
            <a:ext cx="865639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multiplicando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ángulo 152" descr="Nodo de tercer nivel" title="Nodo03"/>
          <p:cNvSpPr/>
          <p:nvPr/>
        </p:nvSpPr>
        <p:spPr>
          <a:xfrm>
            <a:off x="2359084" y="3599530"/>
            <a:ext cx="897699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dividiendo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ángulo 156" descr="Nodo de primer nivel" title="Nodo01"/>
          <p:cNvSpPr/>
          <p:nvPr/>
        </p:nvSpPr>
        <p:spPr>
          <a:xfrm>
            <a:off x="4677772" y="1175427"/>
            <a:ext cx="1196727" cy="405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Irreductibles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CuadroTexto 157" descr="Conector entre nodos" title="conector"/>
          <p:cNvSpPr txBox="1"/>
          <p:nvPr/>
        </p:nvSpPr>
        <p:spPr>
          <a:xfrm>
            <a:off x="4783458" y="170079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 no tienen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Conector angular 158"/>
          <p:cNvCxnSpPr>
            <a:stCxn id="157" idx="2"/>
            <a:endCxn id="158" idx="0"/>
          </p:cNvCxnSpPr>
          <p:nvPr/>
        </p:nvCxnSpPr>
        <p:spPr>
          <a:xfrm rot="16200000" flipH="1">
            <a:off x="5250696" y="1606811"/>
            <a:ext cx="119419" cy="68538"/>
          </a:xfrm>
          <a:prstGeom prst="bentConnector3">
            <a:avLst>
              <a:gd name="adj1" fmla="val -10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ángulo 159" descr="Nodo de segundo nivel" title="Nodo02"/>
          <p:cNvSpPr/>
          <p:nvPr/>
        </p:nvSpPr>
        <p:spPr>
          <a:xfrm>
            <a:off x="4677772" y="2114564"/>
            <a:ext cx="1196728" cy="3857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divisor común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1" name="Conector angular 160"/>
          <p:cNvCxnSpPr>
            <a:stCxn id="158" idx="2"/>
            <a:endCxn id="160" idx="0"/>
          </p:cNvCxnSpPr>
          <p:nvPr/>
        </p:nvCxnSpPr>
        <p:spPr>
          <a:xfrm rot="5400000">
            <a:off x="5218934" y="1988824"/>
            <a:ext cx="182942" cy="68538"/>
          </a:xfrm>
          <a:prstGeom prst="bentConnector3">
            <a:avLst>
              <a:gd name="adj1" fmla="val 9998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ángulo 161" descr="Nodo de primer nivel" title="Nodo01"/>
          <p:cNvSpPr/>
          <p:nvPr/>
        </p:nvSpPr>
        <p:spPr>
          <a:xfrm>
            <a:off x="6054916" y="1168305"/>
            <a:ext cx="1196727" cy="405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Heterogéneas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CuadroTexto 162" descr="Conector entre nodos" title="conector"/>
          <p:cNvSpPr txBox="1"/>
          <p:nvPr/>
        </p:nvSpPr>
        <p:spPr>
          <a:xfrm>
            <a:off x="6093005" y="169791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 tienen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Conector angular 163"/>
          <p:cNvCxnSpPr>
            <a:stCxn id="162" idx="2"/>
            <a:endCxn id="163" idx="0"/>
          </p:cNvCxnSpPr>
          <p:nvPr/>
        </p:nvCxnSpPr>
        <p:spPr>
          <a:xfrm rot="16200000" flipH="1">
            <a:off x="6591919" y="1635609"/>
            <a:ext cx="123662" cy="9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ángulo 164" descr="Nodo de segundo nivel" title="Nodo02"/>
          <p:cNvSpPr/>
          <p:nvPr/>
        </p:nvSpPr>
        <p:spPr>
          <a:xfrm>
            <a:off x="6054916" y="2114564"/>
            <a:ext cx="1196727" cy="38575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diferente denominador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Conector angular 165"/>
          <p:cNvCxnSpPr>
            <a:stCxn id="163" idx="2"/>
            <a:endCxn id="165" idx="0"/>
          </p:cNvCxnSpPr>
          <p:nvPr/>
        </p:nvCxnSpPr>
        <p:spPr>
          <a:xfrm rot="5400000">
            <a:off x="6560841" y="2021183"/>
            <a:ext cx="185821" cy="9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274" idx="2"/>
            <a:endCxn id="157" idx="0"/>
          </p:cNvCxnSpPr>
          <p:nvPr/>
        </p:nvCxnSpPr>
        <p:spPr>
          <a:xfrm rot="5400000">
            <a:off x="5216498" y="921088"/>
            <a:ext cx="313978" cy="194701"/>
          </a:xfrm>
          <a:prstGeom prst="bentConnector3">
            <a:avLst>
              <a:gd name="adj1" fmla="val 4635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r 185"/>
          <p:cNvCxnSpPr>
            <a:stCxn id="274" idx="2"/>
            <a:endCxn id="162" idx="0"/>
          </p:cNvCxnSpPr>
          <p:nvPr/>
        </p:nvCxnSpPr>
        <p:spPr>
          <a:xfrm rot="16200000" flipH="1">
            <a:off x="5908630" y="423655"/>
            <a:ext cx="306856" cy="1182443"/>
          </a:xfrm>
          <a:prstGeom prst="bentConnector3">
            <a:avLst>
              <a:gd name="adj1" fmla="val 475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angular 189"/>
          <p:cNvCxnSpPr>
            <a:stCxn id="127" idx="0"/>
          </p:cNvCxnSpPr>
          <p:nvPr/>
        </p:nvCxnSpPr>
        <p:spPr>
          <a:xfrm rot="16200000" flipV="1">
            <a:off x="1745068" y="1274650"/>
            <a:ext cx="342445" cy="1076839"/>
          </a:xfrm>
          <a:prstGeom prst="bentConnector3">
            <a:avLst>
              <a:gd name="adj1" fmla="val 533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r 201"/>
          <p:cNvCxnSpPr>
            <a:stCxn id="128" idx="0"/>
            <a:endCxn id="127" idx="2"/>
          </p:cNvCxnSpPr>
          <p:nvPr/>
        </p:nvCxnSpPr>
        <p:spPr>
          <a:xfrm rot="5400000" flipH="1" flipV="1">
            <a:off x="1678481" y="2214910"/>
            <a:ext cx="776013" cy="7764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angular 204"/>
          <p:cNvCxnSpPr>
            <a:stCxn id="127" idx="2"/>
            <a:endCxn id="129" idx="0"/>
          </p:cNvCxnSpPr>
          <p:nvPr/>
        </p:nvCxnSpPr>
        <p:spPr>
          <a:xfrm rot="16200000" flipH="1">
            <a:off x="2251107" y="2418725"/>
            <a:ext cx="760428" cy="353225"/>
          </a:xfrm>
          <a:prstGeom prst="bentConnector3">
            <a:avLst>
              <a:gd name="adj1" fmla="val 5100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angular 207"/>
          <p:cNvCxnSpPr>
            <a:stCxn id="152" idx="0"/>
            <a:endCxn id="128" idx="2"/>
          </p:cNvCxnSpPr>
          <p:nvPr/>
        </p:nvCxnSpPr>
        <p:spPr>
          <a:xfrm rot="5400000" flipH="1" flipV="1">
            <a:off x="1555030" y="3471847"/>
            <a:ext cx="246473" cy="12700"/>
          </a:xfrm>
          <a:prstGeom prst="bentConnector3">
            <a:avLst>
              <a:gd name="adj1" fmla="val 10255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angular 212"/>
          <p:cNvCxnSpPr>
            <a:stCxn id="153" idx="0"/>
            <a:endCxn id="129" idx="2"/>
          </p:cNvCxnSpPr>
          <p:nvPr/>
        </p:nvCxnSpPr>
        <p:spPr>
          <a:xfrm rot="5400000" flipH="1" flipV="1">
            <a:off x="2674682" y="3466278"/>
            <a:ext cx="266505" cy="12700"/>
          </a:xfrm>
          <a:prstGeom prst="bentConnector3">
            <a:avLst>
              <a:gd name="adj1" fmla="val 10146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angular 246"/>
          <p:cNvCxnSpPr>
            <a:stCxn id="361" idx="3"/>
            <a:endCxn id="136" idx="3"/>
          </p:cNvCxnSpPr>
          <p:nvPr/>
        </p:nvCxnSpPr>
        <p:spPr>
          <a:xfrm>
            <a:off x="8568211" y="791306"/>
            <a:ext cx="186695" cy="3020055"/>
          </a:xfrm>
          <a:prstGeom prst="bentConnector3">
            <a:avLst>
              <a:gd name="adj1" fmla="val 2224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angular 249"/>
          <p:cNvCxnSpPr>
            <a:endCxn id="145" idx="3"/>
          </p:cNvCxnSpPr>
          <p:nvPr/>
        </p:nvCxnSpPr>
        <p:spPr>
          <a:xfrm rot="16200000" flipH="1">
            <a:off x="6752039" y="2542437"/>
            <a:ext cx="3753998" cy="251736"/>
          </a:xfrm>
          <a:prstGeom prst="bentConnector4">
            <a:avLst>
              <a:gd name="adj1" fmla="val -53"/>
              <a:gd name="adj2" fmla="val 19080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33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1442</TotalTime>
  <Words>71</Words>
  <Application>Microsoft Office PowerPoint</Application>
  <PresentationFormat>Carta (216 x 279 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Pedro Antonio Ortiz Laverde</cp:lastModifiedBy>
  <cp:revision>46</cp:revision>
  <cp:lastPrinted>2015-11-26T18:57:30Z</cp:lastPrinted>
  <dcterms:created xsi:type="dcterms:W3CDTF">2015-05-14T14:12:36Z</dcterms:created>
  <dcterms:modified xsi:type="dcterms:W3CDTF">2015-11-26T18:58:36Z</dcterms:modified>
</cp:coreProperties>
</file>