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70" d="100"/>
          <a:sy n="70" d="100"/>
        </p:scale>
        <p:origin x="6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07/10/2015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955" y="1721348"/>
            <a:ext cx="2795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</a:t>
            </a:r>
            <a:r>
              <a:rPr lang="es-E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231949" y="70179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y conjuntos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758586" y="1019512"/>
            <a:ext cx="1238568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Proposiciones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598334" y="-797592"/>
            <a:ext cx="253021" cy="269394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814510" y="1604777"/>
            <a:ext cx="1244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corresponden 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579832" y="1966430"/>
            <a:ext cx="1577249" cy="7908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afirmaciones de las cuales se puede decir si son verdaderas o falsas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789380" y="2858947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267550" y="3283485"/>
            <a:ext cx="621625" cy="27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262798" y="4017062"/>
            <a:ext cx="697926" cy="459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 de una sola oración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267550" y="3683198"/>
            <a:ext cx="58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/>
          <p:nvPr/>
        </p:nvCxnSpPr>
        <p:spPr>
          <a:xfrm rot="10800000" flipV="1">
            <a:off x="755466" y="3157820"/>
            <a:ext cx="575736" cy="113788"/>
          </a:xfrm>
          <a:prstGeom prst="bentConnector3">
            <a:avLst>
              <a:gd name="adj1" fmla="val 97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816655" y="67589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5400000">
            <a:off x="1321477" y="963117"/>
            <a:ext cx="11278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6081057" y="94837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Conectivos lógicos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4772969" y="1687286"/>
            <a:ext cx="638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4112417" y="1995741"/>
            <a:ext cx="1959413" cy="4837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expresiones que conectan las proposiciones compuestas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4502148" y="2565895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identifican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3590810" y="2994360"/>
            <a:ext cx="918441" cy="3434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conjunción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(˄)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CuadroTexto 262" descr="Conector entre nodos" title="conector"/>
          <p:cNvSpPr txBox="1"/>
          <p:nvPr/>
        </p:nvSpPr>
        <p:spPr>
          <a:xfrm>
            <a:off x="3649049" y="3373715"/>
            <a:ext cx="735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Rectángulo 266" descr="Nodo de séptimo nivel" title="Nodo07"/>
          <p:cNvSpPr/>
          <p:nvPr/>
        </p:nvSpPr>
        <p:spPr>
          <a:xfrm>
            <a:off x="3482835" y="4809778"/>
            <a:ext cx="1049226" cy="629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verdadera si las dos proposiciones que forman la conjunción también lo son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CuadroTexto 267" descr="Conector entre nodos" title="conector"/>
          <p:cNvSpPr txBox="1"/>
          <p:nvPr/>
        </p:nvSpPr>
        <p:spPr>
          <a:xfrm>
            <a:off x="3695504" y="4500852"/>
            <a:ext cx="600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1" name="Conector angular 270"/>
          <p:cNvCxnSpPr/>
          <p:nvPr/>
        </p:nvCxnSpPr>
        <p:spPr>
          <a:xfrm rot="16200000" flipV="1">
            <a:off x="5404927" y="3659031"/>
            <a:ext cx="126597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6197036" y="62707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6287208" y="2982417"/>
            <a:ext cx="921896" cy="4292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implicación 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condicional (→)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2" name="Conector angular 291"/>
          <p:cNvCxnSpPr/>
          <p:nvPr/>
        </p:nvCxnSpPr>
        <p:spPr>
          <a:xfrm rot="5400000">
            <a:off x="5388651" y="3396785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ángulo 141" descr="Nodo de tercer nivel" title="Nodo03"/>
          <p:cNvSpPr/>
          <p:nvPr/>
        </p:nvSpPr>
        <p:spPr>
          <a:xfrm>
            <a:off x="1078722" y="3292202"/>
            <a:ext cx="809215" cy="2839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compuestas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ector angular 142"/>
          <p:cNvCxnSpPr/>
          <p:nvPr/>
        </p:nvCxnSpPr>
        <p:spPr>
          <a:xfrm>
            <a:off x="1329089" y="3161275"/>
            <a:ext cx="1154929" cy="12866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168" descr="Nodo de cuarto nivel&#10;" title="Nodo04"/>
          <p:cNvSpPr/>
          <p:nvPr/>
        </p:nvSpPr>
        <p:spPr>
          <a:xfrm>
            <a:off x="1107400" y="4060476"/>
            <a:ext cx="852385" cy="51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compone de varias proposiciones simples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CuadroTexto 169" descr="Conector entre nodos" title="conector"/>
          <p:cNvSpPr txBox="1"/>
          <p:nvPr/>
        </p:nvSpPr>
        <p:spPr>
          <a:xfrm>
            <a:off x="1169179" y="3709205"/>
            <a:ext cx="58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1" name="Conector angular 170"/>
          <p:cNvCxnSpPr/>
          <p:nvPr/>
        </p:nvCxnSpPr>
        <p:spPr>
          <a:xfrm rot="16200000" flipH="1">
            <a:off x="1367477" y="3648944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angular 172"/>
          <p:cNvCxnSpPr/>
          <p:nvPr/>
        </p:nvCxnSpPr>
        <p:spPr>
          <a:xfrm rot="16200000" flipH="1">
            <a:off x="1359859" y="3971101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r 174"/>
          <p:cNvCxnSpPr/>
          <p:nvPr/>
        </p:nvCxnSpPr>
        <p:spPr>
          <a:xfrm rot="16200000" flipH="1">
            <a:off x="462472" y="3655247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angular 175"/>
          <p:cNvCxnSpPr/>
          <p:nvPr/>
        </p:nvCxnSpPr>
        <p:spPr>
          <a:xfrm rot="16200000" flipH="1">
            <a:off x="462831" y="3939653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angular 180"/>
          <p:cNvCxnSpPr/>
          <p:nvPr/>
        </p:nvCxnSpPr>
        <p:spPr>
          <a:xfrm rot="5400000">
            <a:off x="1320077" y="1532827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angular 181"/>
          <p:cNvCxnSpPr/>
          <p:nvPr/>
        </p:nvCxnSpPr>
        <p:spPr>
          <a:xfrm rot="5400000">
            <a:off x="1305919" y="1879075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/>
          <p:nvPr/>
        </p:nvCxnSpPr>
        <p:spPr>
          <a:xfrm rot="5400000">
            <a:off x="1276016" y="2836484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r 188"/>
          <p:cNvCxnSpPr/>
          <p:nvPr/>
        </p:nvCxnSpPr>
        <p:spPr>
          <a:xfrm rot="5400000">
            <a:off x="1260127" y="3097909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ángulo 212" descr="Nodo de tercer nivel" title="Nodo03"/>
          <p:cNvSpPr/>
          <p:nvPr/>
        </p:nvSpPr>
        <p:spPr>
          <a:xfrm>
            <a:off x="5040620" y="2981516"/>
            <a:ext cx="875898" cy="3427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disyunción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(˅)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Rectángulo 293" descr="Nodo de tercer nivel" title="Nodo03"/>
          <p:cNvSpPr/>
          <p:nvPr/>
        </p:nvSpPr>
        <p:spPr>
          <a:xfrm>
            <a:off x="7681130" y="3001158"/>
            <a:ext cx="876393" cy="335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equivalencia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(↔)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7" name="Conector angular 296"/>
          <p:cNvCxnSpPr/>
          <p:nvPr/>
        </p:nvCxnSpPr>
        <p:spPr>
          <a:xfrm rot="5400000">
            <a:off x="6688800" y="880380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angular 297"/>
          <p:cNvCxnSpPr/>
          <p:nvPr/>
        </p:nvCxnSpPr>
        <p:spPr>
          <a:xfrm rot="5400000">
            <a:off x="6477205" y="1489876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angular 298"/>
          <p:cNvCxnSpPr/>
          <p:nvPr/>
        </p:nvCxnSpPr>
        <p:spPr>
          <a:xfrm rot="10800000" flipV="1">
            <a:off x="3965983" y="2869902"/>
            <a:ext cx="2471700" cy="122499"/>
          </a:xfrm>
          <a:prstGeom prst="bentConnector3">
            <a:avLst>
              <a:gd name="adj1" fmla="val 988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ector angular 301"/>
          <p:cNvCxnSpPr>
            <a:endCxn id="294" idx="0"/>
          </p:cNvCxnSpPr>
          <p:nvPr/>
        </p:nvCxnSpPr>
        <p:spPr>
          <a:xfrm>
            <a:off x="6436768" y="2871150"/>
            <a:ext cx="1682559" cy="13000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angular 319"/>
          <p:cNvCxnSpPr/>
          <p:nvPr/>
        </p:nvCxnSpPr>
        <p:spPr>
          <a:xfrm rot="5400000">
            <a:off x="5035208" y="1930595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 angular 322"/>
          <p:cNvCxnSpPr/>
          <p:nvPr/>
        </p:nvCxnSpPr>
        <p:spPr>
          <a:xfrm rot="5400000">
            <a:off x="5408736" y="2919375"/>
            <a:ext cx="112557" cy="7301"/>
          </a:xfrm>
          <a:prstGeom prst="bentConnector3">
            <a:avLst>
              <a:gd name="adj1" fmla="val 98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CuadroTexto 325" descr="Conector entre nodos" title="conector"/>
          <p:cNvSpPr txBox="1"/>
          <p:nvPr/>
        </p:nvSpPr>
        <p:spPr>
          <a:xfrm>
            <a:off x="5106284" y="3410738"/>
            <a:ext cx="7537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CuadroTexto 326" descr="Conector entre nodos" title="conector"/>
          <p:cNvSpPr txBox="1"/>
          <p:nvPr/>
        </p:nvSpPr>
        <p:spPr>
          <a:xfrm>
            <a:off x="6419826" y="3478974"/>
            <a:ext cx="859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se determina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CuadroTexto 327" descr="Conector entre nodos" title="conector"/>
          <p:cNvSpPr txBox="1"/>
          <p:nvPr/>
        </p:nvSpPr>
        <p:spPr>
          <a:xfrm>
            <a:off x="7741333" y="3421345"/>
            <a:ext cx="7537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9" name="Conector angular 328"/>
          <p:cNvCxnSpPr/>
          <p:nvPr/>
        </p:nvCxnSpPr>
        <p:spPr>
          <a:xfrm rot="5400000">
            <a:off x="6785142" y="3478536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angular 329"/>
          <p:cNvCxnSpPr/>
          <p:nvPr/>
        </p:nvCxnSpPr>
        <p:spPr>
          <a:xfrm rot="5400000">
            <a:off x="8047125" y="3425564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ángulo 330" descr="Nodo de cuarto nivel&#10;" title="Nodo04"/>
          <p:cNvSpPr/>
          <p:nvPr/>
        </p:nvSpPr>
        <p:spPr>
          <a:xfrm>
            <a:off x="3568677" y="3683198"/>
            <a:ext cx="880845" cy="776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operación lógica que usa el conectivo “</a:t>
            </a:r>
            <a:r>
              <a:rPr lang="es-E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para unir dos proposiciones simples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Rectángulo 332" descr="Nodo de cuarto nivel&#10;" title="Nodo04"/>
          <p:cNvSpPr/>
          <p:nvPr/>
        </p:nvSpPr>
        <p:spPr>
          <a:xfrm>
            <a:off x="5049860" y="3733756"/>
            <a:ext cx="925948" cy="75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operación lógica que usa el conectivo “</a:t>
            </a:r>
            <a:r>
              <a:rPr lang="es-E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para unir dos proposiciones simples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Rectángulo 333" descr="Nodo de cuarto nivel&#10;" title="Nodo04"/>
          <p:cNvSpPr/>
          <p:nvPr/>
        </p:nvSpPr>
        <p:spPr>
          <a:xfrm>
            <a:off x="6346240" y="3797321"/>
            <a:ext cx="1023658" cy="72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el conectivo lógico “</a:t>
            </a:r>
            <a:r>
              <a:rPr lang="es-E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si…entonces”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dos proposiciones simples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Rectángulo 362" descr="Nodo de cuarto nivel&#10;" title="Nodo04"/>
          <p:cNvSpPr/>
          <p:nvPr/>
        </p:nvSpPr>
        <p:spPr>
          <a:xfrm>
            <a:off x="7562669" y="3776974"/>
            <a:ext cx="852989" cy="1015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establece cuando el conectivo lógico es “</a:t>
            </a:r>
            <a:r>
              <a:rPr lang="es-E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y solo si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para unir dos proposiciones simples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8" name="Conector angular 367"/>
          <p:cNvCxnSpPr>
            <a:endCxn id="334" idx="0"/>
          </p:cNvCxnSpPr>
          <p:nvPr/>
        </p:nvCxnSpPr>
        <p:spPr>
          <a:xfrm rot="16200000" flipH="1">
            <a:off x="6795170" y="3734421"/>
            <a:ext cx="124875" cy="9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angular 368"/>
          <p:cNvCxnSpPr/>
          <p:nvPr/>
        </p:nvCxnSpPr>
        <p:spPr>
          <a:xfrm rot="5400000">
            <a:off x="8059045" y="3694395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ector angular 369"/>
          <p:cNvCxnSpPr/>
          <p:nvPr/>
        </p:nvCxnSpPr>
        <p:spPr>
          <a:xfrm rot="5400000">
            <a:off x="5020172" y="2549417"/>
            <a:ext cx="143025" cy="876"/>
          </a:xfrm>
          <a:prstGeom prst="bentConnector3">
            <a:avLst>
              <a:gd name="adj1" fmla="val -26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CuadroTexto 370" descr="Conector entre nodos" title="conector"/>
          <p:cNvSpPr txBox="1"/>
          <p:nvPr/>
        </p:nvSpPr>
        <p:spPr>
          <a:xfrm>
            <a:off x="3477942" y="5483561"/>
            <a:ext cx="949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utiliza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3" name="Conector angular 372"/>
          <p:cNvCxnSpPr/>
          <p:nvPr/>
        </p:nvCxnSpPr>
        <p:spPr>
          <a:xfrm rot="16200000" flipV="1">
            <a:off x="5452686" y="4561718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angular 374"/>
          <p:cNvCxnSpPr/>
          <p:nvPr/>
        </p:nvCxnSpPr>
        <p:spPr>
          <a:xfrm rot="5400000">
            <a:off x="5428199" y="4858977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tángulo 375" descr="Nodo de séptimo nivel" title="Nodo07"/>
          <p:cNvSpPr/>
          <p:nvPr/>
        </p:nvSpPr>
        <p:spPr>
          <a:xfrm>
            <a:off x="5069944" y="5922263"/>
            <a:ext cx="991552" cy="534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definición de </a:t>
            </a:r>
            <a:r>
              <a:rPr lang="es-E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unión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dos conjuntos por comprensión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Conector angular 76"/>
          <p:cNvCxnSpPr/>
          <p:nvPr/>
        </p:nvCxnSpPr>
        <p:spPr>
          <a:xfrm rot="16200000" flipV="1">
            <a:off x="480527" y="4540549"/>
            <a:ext cx="119419" cy="877"/>
          </a:xfrm>
          <a:prstGeom prst="bentConnector3">
            <a:avLst>
              <a:gd name="adj1" fmla="val -475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 descr="Nodo de séptimo nivel" title="Nodo07"/>
          <p:cNvSpPr/>
          <p:nvPr/>
        </p:nvSpPr>
        <p:spPr>
          <a:xfrm>
            <a:off x="181487" y="5031605"/>
            <a:ext cx="969152" cy="609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letras minúsculas las más utilizadas son: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q, r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Conector angular 79"/>
          <p:cNvCxnSpPr/>
          <p:nvPr/>
        </p:nvCxnSpPr>
        <p:spPr>
          <a:xfrm rot="16200000" flipH="1">
            <a:off x="461596" y="4949766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 descr="Nodo de tercer nivel" title="Nodo03"/>
          <p:cNvSpPr/>
          <p:nvPr/>
        </p:nvSpPr>
        <p:spPr>
          <a:xfrm>
            <a:off x="2082202" y="3283485"/>
            <a:ext cx="809215" cy="2839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negaciones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Conector angular 85"/>
          <p:cNvCxnSpPr/>
          <p:nvPr/>
        </p:nvCxnSpPr>
        <p:spPr>
          <a:xfrm rot="5400000">
            <a:off x="1252483" y="3228895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 descr="Conector entre nodos" title="conector"/>
          <p:cNvSpPr txBox="1"/>
          <p:nvPr/>
        </p:nvSpPr>
        <p:spPr>
          <a:xfrm>
            <a:off x="2070808" y="3689599"/>
            <a:ext cx="9814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corresponden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Conector angular 87"/>
          <p:cNvCxnSpPr/>
          <p:nvPr/>
        </p:nvCxnSpPr>
        <p:spPr>
          <a:xfrm rot="16200000" flipH="1">
            <a:off x="2385742" y="3641132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r 88"/>
          <p:cNvCxnSpPr/>
          <p:nvPr/>
        </p:nvCxnSpPr>
        <p:spPr>
          <a:xfrm rot="16200000" flipH="1">
            <a:off x="2384866" y="3959095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 descr="Nodo de cuarto nivel&#10;" title="Nodo04"/>
          <p:cNvSpPr/>
          <p:nvPr/>
        </p:nvSpPr>
        <p:spPr>
          <a:xfrm>
            <a:off x="2152556" y="4033770"/>
            <a:ext cx="827606" cy="966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roposiciones que cambian el valor de verdad de proposiciones simples o compuestas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ángulo 92" descr="Nodo de segundo nivel" title="Nodo02"/>
          <p:cNvSpPr/>
          <p:nvPr/>
        </p:nvSpPr>
        <p:spPr>
          <a:xfrm>
            <a:off x="7041451" y="1998871"/>
            <a:ext cx="1755521" cy="4344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construir tablas de verdad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CuadroTexto 93" descr="Conector entre nodos" title="conector"/>
          <p:cNvSpPr txBox="1"/>
          <p:nvPr/>
        </p:nvSpPr>
        <p:spPr>
          <a:xfrm>
            <a:off x="7919212" y="1684870"/>
            <a:ext cx="638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ector angular 94"/>
          <p:cNvCxnSpPr/>
          <p:nvPr/>
        </p:nvCxnSpPr>
        <p:spPr>
          <a:xfrm rot="10800000" flipV="1">
            <a:off x="5106283" y="1558407"/>
            <a:ext cx="1451356" cy="18419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/>
          <p:nvPr/>
        </p:nvCxnSpPr>
        <p:spPr>
          <a:xfrm>
            <a:off x="6558509" y="1555724"/>
            <a:ext cx="1681644" cy="160428"/>
          </a:xfrm>
          <a:prstGeom prst="bentConnector3">
            <a:avLst>
              <a:gd name="adj1" fmla="val 1010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r 97"/>
          <p:cNvCxnSpPr/>
          <p:nvPr/>
        </p:nvCxnSpPr>
        <p:spPr>
          <a:xfrm rot="5400000">
            <a:off x="8200857" y="1920084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r 100"/>
          <p:cNvCxnSpPr/>
          <p:nvPr/>
        </p:nvCxnSpPr>
        <p:spPr>
          <a:xfrm rot="5400000">
            <a:off x="5019295" y="2806598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r 107"/>
          <p:cNvCxnSpPr/>
          <p:nvPr/>
        </p:nvCxnSpPr>
        <p:spPr>
          <a:xfrm rot="5400000">
            <a:off x="6691877" y="2911575"/>
            <a:ext cx="112557" cy="7301"/>
          </a:xfrm>
          <a:prstGeom prst="bentConnector3">
            <a:avLst>
              <a:gd name="adj1" fmla="val 98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r 108"/>
          <p:cNvCxnSpPr/>
          <p:nvPr/>
        </p:nvCxnSpPr>
        <p:spPr>
          <a:xfrm rot="16200000" flipV="1">
            <a:off x="6785434" y="4578637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109" descr="Nodo de séptimo nivel" title="Nodo07"/>
          <p:cNvSpPr/>
          <p:nvPr/>
        </p:nvSpPr>
        <p:spPr>
          <a:xfrm>
            <a:off x="3451756" y="5789246"/>
            <a:ext cx="1050392" cy="750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definir por comprensión operaciones como: </a:t>
            </a:r>
            <a:r>
              <a:rPr lang="es-E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intersección y la diferencia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Conector angular 110"/>
          <p:cNvCxnSpPr/>
          <p:nvPr/>
        </p:nvCxnSpPr>
        <p:spPr>
          <a:xfrm rot="16200000" flipV="1">
            <a:off x="3904339" y="5480668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r 111"/>
          <p:cNvCxnSpPr/>
          <p:nvPr/>
        </p:nvCxnSpPr>
        <p:spPr>
          <a:xfrm rot="16200000" flipV="1">
            <a:off x="3904339" y="5718604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r 116"/>
          <p:cNvCxnSpPr/>
          <p:nvPr/>
        </p:nvCxnSpPr>
        <p:spPr>
          <a:xfrm rot="16200000" flipV="1">
            <a:off x="3951420" y="3610554"/>
            <a:ext cx="126597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117"/>
          <p:cNvCxnSpPr>
            <a:endCxn id="331" idx="2"/>
          </p:cNvCxnSpPr>
          <p:nvPr/>
        </p:nvCxnSpPr>
        <p:spPr>
          <a:xfrm rot="5400000" flipH="1" flipV="1">
            <a:off x="3956068" y="4500956"/>
            <a:ext cx="94040" cy="12024"/>
          </a:xfrm>
          <a:prstGeom prst="bentConnector3">
            <a:avLst>
              <a:gd name="adj1" fmla="val 1053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/>
          <p:nvPr/>
        </p:nvCxnSpPr>
        <p:spPr>
          <a:xfrm rot="16200000" flipV="1">
            <a:off x="3931117" y="4743869"/>
            <a:ext cx="126597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angular 119"/>
          <p:cNvCxnSpPr/>
          <p:nvPr/>
        </p:nvCxnSpPr>
        <p:spPr>
          <a:xfrm rot="5400000">
            <a:off x="3958001" y="3379270"/>
            <a:ext cx="112557" cy="7301"/>
          </a:xfrm>
          <a:prstGeom prst="bentConnector3">
            <a:avLst>
              <a:gd name="adj1" fmla="val 98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 descr="Conector entre nodos" title="conector"/>
          <p:cNvSpPr txBox="1"/>
          <p:nvPr/>
        </p:nvSpPr>
        <p:spPr>
          <a:xfrm>
            <a:off x="5126662" y="4569987"/>
            <a:ext cx="799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considera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127" descr="Nodo de séptimo nivel" title="Nodo07"/>
          <p:cNvSpPr/>
          <p:nvPr/>
        </p:nvSpPr>
        <p:spPr>
          <a:xfrm>
            <a:off x="5076924" y="4928944"/>
            <a:ext cx="898884" cy="629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falsa si las dos proposiciones que forman la disyunción también lo son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Conector angular 128"/>
          <p:cNvCxnSpPr/>
          <p:nvPr/>
        </p:nvCxnSpPr>
        <p:spPr>
          <a:xfrm rot="16200000" flipV="1">
            <a:off x="5451370" y="5629229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 descr="Conector entre nodos" title="conector"/>
          <p:cNvSpPr txBox="1"/>
          <p:nvPr/>
        </p:nvSpPr>
        <p:spPr>
          <a:xfrm>
            <a:off x="5051518" y="5644271"/>
            <a:ext cx="949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utiliza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Conector angular 132"/>
          <p:cNvCxnSpPr/>
          <p:nvPr/>
        </p:nvCxnSpPr>
        <p:spPr>
          <a:xfrm rot="16200000" flipV="1">
            <a:off x="5451370" y="5862115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adroTexto 133" descr="Conector entre nodos" title="conector"/>
          <p:cNvSpPr txBox="1"/>
          <p:nvPr/>
        </p:nvSpPr>
        <p:spPr>
          <a:xfrm>
            <a:off x="6464908" y="4587446"/>
            <a:ext cx="799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Conector angular 134"/>
          <p:cNvCxnSpPr/>
          <p:nvPr/>
        </p:nvCxnSpPr>
        <p:spPr>
          <a:xfrm rot="5400000">
            <a:off x="6760947" y="4828773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135" descr="Nodo de séptimo nivel" title="Nodo07"/>
          <p:cNvSpPr/>
          <p:nvPr/>
        </p:nvSpPr>
        <p:spPr>
          <a:xfrm>
            <a:off x="6365518" y="4909940"/>
            <a:ext cx="967017" cy="623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falsa si la primera proposición es verdadera y la segunda es falsa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CuadroTexto 136" descr="Conector entre nodos" title="conector"/>
          <p:cNvSpPr txBox="1"/>
          <p:nvPr/>
        </p:nvSpPr>
        <p:spPr>
          <a:xfrm>
            <a:off x="7605826" y="4880439"/>
            <a:ext cx="799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considera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" name="Conector angular 137"/>
          <p:cNvCxnSpPr/>
          <p:nvPr/>
        </p:nvCxnSpPr>
        <p:spPr>
          <a:xfrm rot="16200000" flipV="1">
            <a:off x="7946259" y="4858976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r 138"/>
          <p:cNvCxnSpPr/>
          <p:nvPr/>
        </p:nvCxnSpPr>
        <p:spPr>
          <a:xfrm rot="5400000">
            <a:off x="7921772" y="5137830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ángulo 139" descr="Nodo de séptimo nivel" title="Nodo07"/>
          <p:cNvSpPr/>
          <p:nvPr/>
        </p:nvSpPr>
        <p:spPr>
          <a:xfrm>
            <a:off x="7521144" y="5221588"/>
            <a:ext cx="1048819" cy="623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verdadera solo si ambas proposiciones son verdaderas o ambas son falsas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CuadroTexto 140" descr="Conector entre nodos" title="conector"/>
          <p:cNvSpPr txBox="1"/>
          <p:nvPr/>
        </p:nvSpPr>
        <p:spPr>
          <a:xfrm>
            <a:off x="113955" y="4658435"/>
            <a:ext cx="9814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4" name="Conector angular 143"/>
          <p:cNvCxnSpPr/>
          <p:nvPr/>
        </p:nvCxnSpPr>
        <p:spPr>
          <a:xfrm rot="16200000" flipV="1">
            <a:off x="2444545" y="5065850"/>
            <a:ext cx="119419" cy="877"/>
          </a:xfrm>
          <a:prstGeom prst="bentConnector3">
            <a:avLst>
              <a:gd name="adj1" fmla="val -475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uadroTexto 144" descr="Conector entre nodos" title="conector"/>
          <p:cNvSpPr txBox="1"/>
          <p:nvPr/>
        </p:nvSpPr>
        <p:spPr>
          <a:xfrm>
            <a:off x="2058053" y="5158381"/>
            <a:ext cx="9814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ángulo 145" descr="Nodo de séptimo nivel" title="Nodo07"/>
          <p:cNvSpPr/>
          <p:nvPr/>
        </p:nvSpPr>
        <p:spPr>
          <a:xfrm>
            <a:off x="1985648" y="5551569"/>
            <a:ext cx="1074670" cy="5463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Anteponiendo la palabra no es verdad que…</a:t>
            </a:r>
          </a:p>
          <a:p>
            <a:pPr algn="ctr"/>
            <a:endParaRPr lang="es-ES" sz="9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Conector angular 146"/>
          <p:cNvCxnSpPr/>
          <p:nvPr/>
        </p:nvCxnSpPr>
        <p:spPr>
          <a:xfrm rot="16200000" flipV="1">
            <a:off x="2444545" y="5395396"/>
            <a:ext cx="119419" cy="877"/>
          </a:xfrm>
          <a:prstGeom prst="bentConnector3">
            <a:avLst>
              <a:gd name="adj1" fmla="val -475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angular 147"/>
          <p:cNvCxnSpPr/>
          <p:nvPr/>
        </p:nvCxnSpPr>
        <p:spPr>
          <a:xfrm rot="16200000" flipH="1">
            <a:off x="5284769" y="-799098"/>
            <a:ext cx="253021" cy="269394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1560</TotalTime>
  <Words>266</Words>
  <Application>Microsoft Office PowerPoint</Application>
  <PresentationFormat>Carta (216 x 279 mm)</PresentationFormat>
  <Paragraphs>53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lizzie patricia zambrano llamas</cp:lastModifiedBy>
  <cp:revision>50</cp:revision>
  <cp:lastPrinted>2015-06-25T22:36:16Z</cp:lastPrinted>
  <dcterms:created xsi:type="dcterms:W3CDTF">2015-05-14T14:12:36Z</dcterms:created>
  <dcterms:modified xsi:type="dcterms:W3CDTF">2015-10-08T03:24:06Z</dcterms:modified>
</cp:coreProperties>
</file>