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456" y="-1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11/03/2016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682701" y="34445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ransformaciones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geométricas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plano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3240" y="2648473"/>
            <a:ext cx="1124942" cy="285073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traslaciones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1392018" y="2480825"/>
            <a:ext cx="2777481" cy="1541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15751" y="296954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767850" y="3333699"/>
            <a:ext cx="1266558" cy="4656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desplazamientos a lo largo de una línea recta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322671" y="2620157"/>
            <a:ext cx="1072197" cy="2844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rotaciones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5136857" y="2641856"/>
            <a:ext cx="1294452" cy="262701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endCxn id="181" idx="0"/>
          </p:cNvCxnSpPr>
          <p:nvPr/>
        </p:nvCxnSpPr>
        <p:spPr>
          <a:xfrm>
            <a:off x="4156889" y="2482634"/>
            <a:ext cx="3702719" cy="1276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 descr="Nodo de tercer nivel" title="Nodo03"/>
          <p:cNvSpPr/>
          <p:nvPr/>
        </p:nvSpPr>
        <p:spPr>
          <a:xfrm>
            <a:off x="170975" y="4267381"/>
            <a:ext cx="704660" cy="156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ángulo 121" descr="Nodo de tercer nivel" title="Nodo03"/>
          <p:cNvSpPr/>
          <p:nvPr/>
        </p:nvSpPr>
        <p:spPr>
          <a:xfrm>
            <a:off x="1068645" y="4261367"/>
            <a:ext cx="684336" cy="16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1955092" y="4274696"/>
            <a:ext cx="708008" cy="16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1797699" y="450795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65726" y="4743497"/>
            <a:ext cx="704520" cy="747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vertical, arriba o abajo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143264" y="4467755"/>
            <a:ext cx="79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CuadroTexto 135" descr="Conector entre nodos" title="conector"/>
          <p:cNvSpPr txBox="1"/>
          <p:nvPr/>
        </p:nvSpPr>
        <p:spPr>
          <a:xfrm>
            <a:off x="956376" y="4450937"/>
            <a:ext cx="897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hacia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ángulo 143" descr="Nodo de cuarto nivel&#10;" title="Nodo04"/>
          <p:cNvSpPr/>
          <p:nvPr/>
        </p:nvSpPr>
        <p:spPr>
          <a:xfrm>
            <a:off x="973207" y="4719575"/>
            <a:ext cx="752885" cy="578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derecha o la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cuarto nivel&#10;" title="Nodo04"/>
          <p:cNvSpPr/>
          <p:nvPr/>
        </p:nvSpPr>
        <p:spPr>
          <a:xfrm>
            <a:off x="1885686" y="4796822"/>
            <a:ext cx="889144" cy="561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que se desplaza la figura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ángulo 153" descr="Nodo de segundo nivel" title="Nodo02"/>
          <p:cNvSpPr/>
          <p:nvPr/>
        </p:nvSpPr>
        <p:spPr>
          <a:xfrm>
            <a:off x="3261065" y="3323211"/>
            <a:ext cx="1124746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giros alrededor de un punto fijo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49 Grupo"/>
          <p:cNvGrpSpPr/>
          <p:nvPr/>
        </p:nvGrpSpPr>
        <p:grpSpPr>
          <a:xfrm>
            <a:off x="3106041" y="4266140"/>
            <a:ext cx="1856568" cy="1533755"/>
            <a:chOff x="3271296" y="2703184"/>
            <a:chExt cx="1856568" cy="1533755"/>
          </a:xfrm>
          <a:noFill/>
        </p:grpSpPr>
        <p:sp>
          <p:nvSpPr>
            <p:cNvPr id="157" name="Rectángulo 156" descr="Nodo de cuarto nivel&#10;" title="Nodo04"/>
            <p:cNvSpPr/>
            <p:nvPr/>
          </p:nvSpPr>
          <p:spPr>
            <a:xfrm>
              <a:off x="3271296" y="3337453"/>
              <a:ext cx="797360" cy="899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 punto exterior, interior o en el borde de la figura</a:t>
              </a:r>
              <a:endPara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tángulo 162" descr="Nodo de tercer nivel" title="Nodo03"/>
            <p:cNvSpPr/>
            <p:nvPr/>
          </p:nvSpPr>
          <p:spPr>
            <a:xfrm>
              <a:off x="3334643" y="2707732"/>
              <a:ext cx="670666" cy="3010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centro de rotación</a:t>
              </a:r>
              <a:endPara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ángulo 163" descr="Nodo de tercer nivel" title="Nodo03"/>
            <p:cNvSpPr/>
            <p:nvPr/>
          </p:nvSpPr>
          <p:spPr>
            <a:xfrm>
              <a:off x="4342041" y="2703184"/>
              <a:ext cx="589228" cy="3434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ángulo de giro</a:t>
              </a:r>
              <a:endPara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Rectángulo 176" descr="Nodo de cuarto nivel&#10;" title="Nodo04"/>
            <p:cNvSpPr/>
            <p:nvPr/>
          </p:nvSpPr>
          <p:spPr>
            <a:xfrm>
              <a:off x="4338796" y="3364276"/>
              <a:ext cx="789068" cy="6082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 amplitud del movimiento en el plano</a:t>
              </a:r>
              <a:endPara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1" name="Rectángulo 180" descr="Nodo de primer nivel" title="Nodo01"/>
          <p:cNvSpPr/>
          <p:nvPr/>
        </p:nvSpPr>
        <p:spPr>
          <a:xfrm>
            <a:off x="7297235" y="2610308"/>
            <a:ext cx="1124746" cy="2844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simetrías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segundo nivel" title="Nodo02"/>
          <p:cNvSpPr/>
          <p:nvPr/>
        </p:nvSpPr>
        <p:spPr>
          <a:xfrm>
            <a:off x="5082753" y="3316430"/>
            <a:ext cx="1282676" cy="569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movimientos de figuras en el plano alrededor de un eje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V="1">
            <a:off x="488963" y="4467541"/>
            <a:ext cx="72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18" descr="Conector entre nodos" title="conector"/>
          <p:cNvSpPr txBox="1"/>
          <p:nvPr/>
        </p:nvSpPr>
        <p:spPr>
          <a:xfrm>
            <a:off x="3591136" y="212912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ángulo 3" descr="Título del guion" title="Titulo"/>
          <p:cNvSpPr/>
          <p:nvPr/>
        </p:nvSpPr>
        <p:spPr>
          <a:xfrm>
            <a:off x="2405532" y="1166683"/>
            <a:ext cx="3198166" cy="8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Movimientos a las figuras u objetos, en donde los atributos de forma y tamaño siempre se conservan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uadroTexto 18" descr="Conector entre nodos" title="conector"/>
          <p:cNvSpPr txBox="1"/>
          <p:nvPr/>
        </p:nvSpPr>
        <p:spPr>
          <a:xfrm>
            <a:off x="3596267" y="83223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Conector angular 218"/>
          <p:cNvCxnSpPr/>
          <p:nvPr/>
        </p:nvCxnSpPr>
        <p:spPr>
          <a:xfrm rot="16200000" flipH="1">
            <a:off x="5644535" y="2551661"/>
            <a:ext cx="143914" cy="2348"/>
          </a:xfrm>
          <a:prstGeom prst="bentConnector3">
            <a:avLst>
              <a:gd name="adj1" fmla="val 1048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218"/>
          <p:cNvCxnSpPr/>
          <p:nvPr/>
        </p:nvCxnSpPr>
        <p:spPr>
          <a:xfrm rot="16200000" flipH="1">
            <a:off x="3792609" y="2552039"/>
            <a:ext cx="143914" cy="2348"/>
          </a:xfrm>
          <a:prstGeom prst="bentConnector3">
            <a:avLst>
              <a:gd name="adj1" fmla="val 849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242 Rectángulo"/>
          <p:cNvSpPr/>
          <p:nvPr/>
        </p:nvSpPr>
        <p:spPr>
          <a:xfrm>
            <a:off x="875634" y="3854404"/>
            <a:ext cx="10454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sus elementos son</a:t>
            </a:r>
          </a:p>
        </p:txBody>
      </p:sp>
      <p:cxnSp>
        <p:nvCxnSpPr>
          <p:cNvPr id="145" name="Conector angular 212"/>
          <p:cNvCxnSpPr/>
          <p:nvPr/>
        </p:nvCxnSpPr>
        <p:spPr>
          <a:xfrm rot="16200000" flipV="1">
            <a:off x="501031" y="4701216"/>
            <a:ext cx="72000" cy="0"/>
          </a:xfrm>
          <a:prstGeom prst="bentConnector3">
            <a:avLst>
              <a:gd name="adj1" fmla="val 81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212"/>
          <p:cNvCxnSpPr/>
          <p:nvPr/>
        </p:nvCxnSpPr>
        <p:spPr>
          <a:xfrm rot="16200000" flipV="1">
            <a:off x="1332637" y="4654259"/>
            <a:ext cx="72000" cy="0"/>
          </a:xfrm>
          <a:prstGeom prst="bentConnector3">
            <a:avLst>
              <a:gd name="adj1" fmla="val -197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212"/>
          <p:cNvCxnSpPr/>
          <p:nvPr/>
        </p:nvCxnSpPr>
        <p:spPr>
          <a:xfrm rot="16200000" flipV="1">
            <a:off x="1339711" y="4467541"/>
            <a:ext cx="72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212"/>
          <p:cNvCxnSpPr/>
          <p:nvPr/>
        </p:nvCxnSpPr>
        <p:spPr>
          <a:xfrm rot="16200000" flipV="1">
            <a:off x="2326756" y="4522659"/>
            <a:ext cx="72000" cy="0"/>
          </a:xfrm>
          <a:prstGeom prst="bentConnector3">
            <a:avLst>
              <a:gd name="adj1" fmla="val 161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212"/>
          <p:cNvCxnSpPr/>
          <p:nvPr/>
        </p:nvCxnSpPr>
        <p:spPr>
          <a:xfrm rot="16200000" flipV="1">
            <a:off x="2320286" y="4762543"/>
            <a:ext cx="72000" cy="0"/>
          </a:xfrm>
          <a:prstGeom prst="bentConnector3">
            <a:avLst>
              <a:gd name="adj1" fmla="val 161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8" descr="Conector entre nodos" title="conector"/>
          <p:cNvSpPr txBox="1"/>
          <p:nvPr/>
        </p:nvSpPr>
        <p:spPr>
          <a:xfrm>
            <a:off x="3297553" y="297795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Conector angular 337"/>
          <p:cNvCxnSpPr/>
          <p:nvPr/>
        </p:nvCxnSpPr>
        <p:spPr>
          <a:xfrm rot="16200000" flipH="1">
            <a:off x="1332184" y="2972983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Rectángulo"/>
          <p:cNvSpPr/>
          <p:nvPr/>
        </p:nvSpPr>
        <p:spPr>
          <a:xfrm>
            <a:off x="3324010" y="3789663"/>
            <a:ext cx="10454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sus elementos son</a:t>
            </a:r>
          </a:p>
        </p:txBody>
      </p:sp>
      <p:sp>
        <p:nvSpPr>
          <p:cNvPr id="271" name="CuadroTexto 135" descr="Conector entre nodos" title="conector"/>
          <p:cNvSpPr txBox="1"/>
          <p:nvPr/>
        </p:nvSpPr>
        <p:spPr>
          <a:xfrm>
            <a:off x="3157220" y="4636370"/>
            <a:ext cx="703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ectángulo 145" descr="Nodo de cuarto nivel&#10;" title="Nodo04"/>
          <p:cNvSpPr/>
          <p:nvPr/>
        </p:nvSpPr>
        <p:spPr>
          <a:xfrm>
            <a:off x="4004561" y="5868858"/>
            <a:ext cx="1204931" cy="406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sentido de las manecillas reloj o en sentido contrario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CuadroTexto 18" descr="Conector entre nodos" title="conector"/>
          <p:cNvSpPr txBox="1"/>
          <p:nvPr/>
        </p:nvSpPr>
        <p:spPr>
          <a:xfrm>
            <a:off x="5141976" y="29741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351 Grupo"/>
          <p:cNvGrpSpPr/>
          <p:nvPr/>
        </p:nvGrpSpPr>
        <p:grpSpPr>
          <a:xfrm>
            <a:off x="5063258" y="3955730"/>
            <a:ext cx="1201149" cy="691519"/>
            <a:chOff x="6239311" y="2089184"/>
            <a:chExt cx="1480010" cy="402277"/>
          </a:xfrm>
        </p:grpSpPr>
        <p:sp>
          <p:nvSpPr>
            <p:cNvPr id="354" name="CuadroTexto 195" descr="Conector entre nodos" title="conector"/>
            <p:cNvSpPr txBox="1"/>
            <p:nvPr/>
          </p:nvSpPr>
          <p:spPr>
            <a:xfrm>
              <a:off x="6239311" y="2089184"/>
              <a:ext cx="1480010" cy="125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 se denomina</a:t>
              </a:r>
              <a:endParaRPr lang="es-E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Rectángulo 199" descr="Nodo de tercer nivel" title="Nodo03"/>
            <p:cNvSpPr/>
            <p:nvPr/>
          </p:nvSpPr>
          <p:spPr>
            <a:xfrm>
              <a:off x="6640662" y="2271539"/>
              <a:ext cx="761457" cy="219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eje de reflexión</a:t>
              </a:r>
              <a:endPara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3" name="Conector angular 346"/>
          <p:cNvCxnSpPr/>
          <p:nvPr/>
        </p:nvCxnSpPr>
        <p:spPr>
          <a:xfrm rot="16200000" flipH="1">
            <a:off x="7801120" y="4298188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185" descr="Nodo de segundo nivel" title="Nodo02"/>
          <p:cNvSpPr/>
          <p:nvPr/>
        </p:nvSpPr>
        <p:spPr>
          <a:xfrm>
            <a:off x="7206218" y="3292873"/>
            <a:ext cx="1333711" cy="9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aquellas figuras que doblarlas por un eje imaginario se obtiene figuras exactamente iguales en forma y tamaño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5" name="Conector angular 186"/>
          <p:cNvCxnSpPr/>
          <p:nvPr/>
        </p:nvCxnSpPr>
        <p:spPr>
          <a:xfrm rot="16200000" flipH="1">
            <a:off x="7793018" y="321582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CuadroTexto 187" descr="Conector entre nodos" title="conector"/>
          <p:cNvSpPr txBox="1"/>
          <p:nvPr/>
        </p:nvSpPr>
        <p:spPr>
          <a:xfrm>
            <a:off x="7284828" y="4346550"/>
            <a:ext cx="111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1" name="Conector angular 346"/>
          <p:cNvCxnSpPr/>
          <p:nvPr/>
        </p:nvCxnSpPr>
        <p:spPr>
          <a:xfrm rot="16200000" flipH="1">
            <a:off x="5701025" y="3898337"/>
            <a:ext cx="10246" cy="712"/>
          </a:xfrm>
          <a:prstGeom prst="bentConnector3">
            <a:avLst>
              <a:gd name="adj1" fmla="val 12120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218"/>
          <p:cNvCxnSpPr/>
          <p:nvPr/>
        </p:nvCxnSpPr>
        <p:spPr>
          <a:xfrm rot="16200000" flipH="1">
            <a:off x="4081569" y="765238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218"/>
          <p:cNvCxnSpPr/>
          <p:nvPr/>
        </p:nvCxnSpPr>
        <p:spPr>
          <a:xfrm rot="16200000" flipH="1">
            <a:off x="4086106" y="1092818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218"/>
          <p:cNvCxnSpPr/>
          <p:nvPr/>
        </p:nvCxnSpPr>
        <p:spPr>
          <a:xfrm rot="16200000" flipH="1">
            <a:off x="4079220" y="2046890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218"/>
          <p:cNvCxnSpPr/>
          <p:nvPr/>
        </p:nvCxnSpPr>
        <p:spPr>
          <a:xfrm rot="16200000" flipH="1">
            <a:off x="3794957" y="3239217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218"/>
          <p:cNvCxnSpPr/>
          <p:nvPr/>
        </p:nvCxnSpPr>
        <p:spPr>
          <a:xfrm rot="16200000" flipH="1">
            <a:off x="1300669" y="3254211"/>
            <a:ext cx="143914" cy="2348"/>
          </a:xfrm>
          <a:prstGeom prst="bentConnector3">
            <a:avLst>
              <a:gd name="adj1" fmla="val 987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337"/>
          <p:cNvCxnSpPr/>
          <p:nvPr/>
        </p:nvCxnSpPr>
        <p:spPr>
          <a:xfrm rot="16200000" flipH="1">
            <a:off x="3827994" y="2963796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218"/>
          <p:cNvCxnSpPr/>
          <p:nvPr/>
        </p:nvCxnSpPr>
        <p:spPr>
          <a:xfrm rot="16200000" flipH="1">
            <a:off x="5645526" y="3239082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337"/>
          <p:cNvCxnSpPr/>
          <p:nvPr/>
        </p:nvCxnSpPr>
        <p:spPr>
          <a:xfrm rot="16200000" flipH="1">
            <a:off x="5673702" y="2936325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218"/>
          <p:cNvCxnSpPr/>
          <p:nvPr/>
        </p:nvCxnSpPr>
        <p:spPr>
          <a:xfrm rot="16200000" flipH="1">
            <a:off x="7786477" y="2947155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8" descr="Conector entre nodos" title="conector"/>
          <p:cNvSpPr txBox="1"/>
          <p:nvPr/>
        </p:nvSpPr>
        <p:spPr>
          <a:xfrm>
            <a:off x="7302879" y="29879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/>
          <p:nvPr/>
        </p:nvCxnSpPr>
        <p:spPr>
          <a:xfrm rot="16200000" flipV="1">
            <a:off x="1468480" y="3335794"/>
            <a:ext cx="10976" cy="1857016"/>
          </a:xfrm>
          <a:prstGeom prst="bentConnector3">
            <a:avLst>
              <a:gd name="adj1" fmla="val 10429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337"/>
          <p:cNvCxnSpPr/>
          <p:nvPr/>
        </p:nvCxnSpPr>
        <p:spPr>
          <a:xfrm rot="16200000" flipH="1">
            <a:off x="1327488" y="3847305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337"/>
          <p:cNvCxnSpPr/>
          <p:nvPr/>
        </p:nvCxnSpPr>
        <p:spPr>
          <a:xfrm rot="16200000" flipH="1">
            <a:off x="1327488" y="4060505"/>
            <a:ext cx="85581" cy="2348"/>
          </a:xfrm>
          <a:prstGeom prst="bentConnector3">
            <a:avLst>
              <a:gd name="adj1" fmla="val 1406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337"/>
          <p:cNvCxnSpPr/>
          <p:nvPr/>
        </p:nvCxnSpPr>
        <p:spPr>
          <a:xfrm rot="16200000" flipH="1">
            <a:off x="1306274" y="4190655"/>
            <a:ext cx="131800" cy="7073"/>
          </a:xfrm>
          <a:prstGeom prst="bentConnector3">
            <a:avLst>
              <a:gd name="adj1" fmla="val 960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35" descr="Conector entre nodos" title="conector"/>
          <p:cNvSpPr txBox="1"/>
          <p:nvPr/>
        </p:nvSpPr>
        <p:spPr>
          <a:xfrm>
            <a:off x="4004561" y="4636463"/>
            <a:ext cx="913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CuadroTexto 135" descr="Conector entre nodos" title="conector"/>
          <p:cNvSpPr txBox="1"/>
          <p:nvPr/>
        </p:nvSpPr>
        <p:spPr>
          <a:xfrm>
            <a:off x="4236685" y="5575562"/>
            <a:ext cx="681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 angular 346"/>
          <p:cNvCxnSpPr/>
          <p:nvPr/>
        </p:nvCxnSpPr>
        <p:spPr>
          <a:xfrm rot="5400000">
            <a:off x="7797342" y="4588926"/>
            <a:ext cx="162915" cy="13205"/>
          </a:xfrm>
          <a:prstGeom prst="bentConnector3">
            <a:avLst>
              <a:gd name="adj1" fmla="val 1026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145" descr="Nodo de cuarto nivel&#10;" title="Nodo04"/>
          <p:cNvSpPr/>
          <p:nvPr/>
        </p:nvSpPr>
        <p:spPr>
          <a:xfrm>
            <a:off x="6178161" y="4769042"/>
            <a:ext cx="775089" cy="3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 de reflexión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ángulo 145" descr="Nodo de cuarto nivel&#10;" title="Nodo04"/>
          <p:cNvSpPr/>
          <p:nvPr/>
        </p:nvSpPr>
        <p:spPr>
          <a:xfrm>
            <a:off x="7156573" y="4777576"/>
            <a:ext cx="775089" cy="3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 de reflexión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tángulo 145" descr="Nodo de cuarto nivel&#10;" title="Nodo04"/>
          <p:cNvSpPr/>
          <p:nvPr/>
        </p:nvSpPr>
        <p:spPr>
          <a:xfrm>
            <a:off x="8104143" y="4777576"/>
            <a:ext cx="775089" cy="3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 de reflexión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Conector angular 218"/>
          <p:cNvCxnSpPr/>
          <p:nvPr/>
        </p:nvCxnSpPr>
        <p:spPr>
          <a:xfrm rot="16200000" flipH="1">
            <a:off x="4086106" y="2415226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18"/>
          <p:cNvCxnSpPr/>
          <p:nvPr/>
        </p:nvCxnSpPr>
        <p:spPr>
          <a:xfrm rot="16200000" flipH="1">
            <a:off x="3791045" y="3740800"/>
            <a:ext cx="143914" cy="2348"/>
          </a:xfrm>
          <a:prstGeom prst="bentConnector3">
            <a:avLst>
              <a:gd name="adj1" fmla="val 987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angular 218"/>
          <p:cNvCxnSpPr/>
          <p:nvPr/>
        </p:nvCxnSpPr>
        <p:spPr>
          <a:xfrm rot="16200000" flipH="1">
            <a:off x="3809593" y="4028537"/>
            <a:ext cx="143914" cy="2348"/>
          </a:xfrm>
          <a:prstGeom prst="bentConnector3">
            <a:avLst>
              <a:gd name="adj1" fmla="val 987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/>
          <p:nvPr/>
        </p:nvCxnSpPr>
        <p:spPr>
          <a:xfrm rot="10800000">
            <a:off x="3515680" y="4111158"/>
            <a:ext cx="1001932" cy="131475"/>
          </a:xfrm>
          <a:prstGeom prst="bentConnector3">
            <a:avLst>
              <a:gd name="adj1" fmla="val 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337"/>
          <p:cNvCxnSpPr>
            <a:endCxn id="163" idx="0"/>
          </p:cNvCxnSpPr>
          <p:nvPr/>
        </p:nvCxnSpPr>
        <p:spPr>
          <a:xfrm rot="5400000">
            <a:off x="3420212" y="4186179"/>
            <a:ext cx="169018" cy="12700"/>
          </a:xfrm>
          <a:prstGeom prst="bentConnector3">
            <a:avLst>
              <a:gd name="adj1" fmla="val 950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angular 337"/>
          <p:cNvCxnSpPr/>
          <p:nvPr/>
        </p:nvCxnSpPr>
        <p:spPr>
          <a:xfrm rot="16200000" flipH="1">
            <a:off x="3439872" y="4606800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337"/>
          <p:cNvCxnSpPr/>
          <p:nvPr/>
        </p:nvCxnSpPr>
        <p:spPr>
          <a:xfrm rot="16200000" flipH="1">
            <a:off x="4475996" y="4652175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337"/>
          <p:cNvCxnSpPr/>
          <p:nvPr/>
        </p:nvCxnSpPr>
        <p:spPr>
          <a:xfrm rot="16200000" flipH="1">
            <a:off x="3439872" y="4835845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angular 337"/>
          <p:cNvCxnSpPr/>
          <p:nvPr/>
        </p:nvCxnSpPr>
        <p:spPr>
          <a:xfrm rot="16200000" flipH="1">
            <a:off x="4472901" y="4861295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337"/>
          <p:cNvCxnSpPr/>
          <p:nvPr/>
        </p:nvCxnSpPr>
        <p:spPr>
          <a:xfrm rot="16200000" flipH="1">
            <a:off x="4472901" y="5577140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337"/>
          <p:cNvCxnSpPr/>
          <p:nvPr/>
        </p:nvCxnSpPr>
        <p:spPr>
          <a:xfrm rot="16200000" flipH="1">
            <a:off x="4470553" y="5795305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endCxn id="217" idx="0"/>
          </p:cNvCxnSpPr>
          <p:nvPr/>
        </p:nvCxnSpPr>
        <p:spPr>
          <a:xfrm rot="10800000" flipV="1">
            <a:off x="6565706" y="4683272"/>
            <a:ext cx="2051282" cy="857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337"/>
          <p:cNvCxnSpPr/>
          <p:nvPr/>
        </p:nvCxnSpPr>
        <p:spPr>
          <a:xfrm rot="16200000" flipH="1">
            <a:off x="7544446" y="4718603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337"/>
          <p:cNvCxnSpPr/>
          <p:nvPr/>
        </p:nvCxnSpPr>
        <p:spPr>
          <a:xfrm rot="16200000" flipH="1">
            <a:off x="8573024" y="4723481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angular 346"/>
          <p:cNvCxnSpPr/>
          <p:nvPr/>
        </p:nvCxnSpPr>
        <p:spPr>
          <a:xfrm rot="16200000" flipH="1">
            <a:off x="5708784" y="4133058"/>
            <a:ext cx="10246" cy="712"/>
          </a:xfrm>
          <a:prstGeom prst="bentConnector3">
            <a:avLst>
              <a:gd name="adj1" fmla="val 12120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175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72</cp:revision>
  <cp:lastPrinted>2015-06-25T22:36:16Z</cp:lastPrinted>
  <dcterms:created xsi:type="dcterms:W3CDTF">2015-05-14T14:12:36Z</dcterms:created>
  <dcterms:modified xsi:type="dcterms:W3CDTF">2016-03-11T22:02:28Z</dcterms:modified>
</cp:coreProperties>
</file>