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25" d="100"/>
          <a:sy n="125" d="100"/>
        </p:scale>
        <p:origin x="211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8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0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0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5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29/06/2016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0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8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914178" y="1495744"/>
            <a:ext cx="2392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1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2574253" y="1108551"/>
            <a:ext cx="4259798" cy="264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Las funciones trigonométricas</a:t>
            </a: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716020" y="2054801"/>
            <a:ext cx="648000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seno</a:t>
            </a:r>
          </a:p>
          <a:p>
            <a:pPr algn="ctr"/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78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2" name="Conector angular 11"/>
          <p:cNvCxnSpPr>
            <a:stCxn id="70" idx="2"/>
            <a:endCxn id="5" idx="0"/>
          </p:cNvCxnSpPr>
          <p:nvPr/>
        </p:nvCxnSpPr>
        <p:spPr>
          <a:xfrm rot="5400000">
            <a:off x="1552068" y="1301496"/>
            <a:ext cx="241258" cy="12653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614715" y="2406172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997139" y="2363290"/>
            <a:ext cx="81371" cy="43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019283" y="2751197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094797" y="2543210"/>
            <a:ext cx="148817" cy="2671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1972214" y="2054801"/>
            <a:ext cx="648000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coseno</a:t>
            </a:r>
          </a:p>
          <a:p>
            <a:pPr algn="ctr"/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788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217" name="Conector angular 216"/>
          <p:cNvCxnSpPr>
            <a:stCxn id="4" idx="2"/>
            <a:endCxn id="70" idx="0"/>
          </p:cNvCxnSpPr>
          <p:nvPr/>
        </p:nvCxnSpPr>
        <p:spPr>
          <a:xfrm rot="5400000">
            <a:off x="3392526" y="285917"/>
            <a:ext cx="224474" cy="23987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045107" y="1597543"/>
            <a:ext cx="189872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>
                <a:latin typeface="Arial" panose="020B0604020202020204" pitchFamily="34" charset="0"/>
                <a:cs typeface="Arial" panose="020B0604020202020204" pitchFamily="34" charset="0"/>
              </a:rPr>
              <a:t>Análisis de gráficas</a:t>
            </a: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737074" y="340146"/>
            <a:ext cx="224474" cy="229031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ángulo 353" descr="Nodo de séptimo nivel" title="Nodo07"/>
          <p:cNvSpPr/>
          <p:nvPr/>
        </p:nvSpPr>
        <p:spPr>
          <a:xfrm>
            <a:off x="6731278" y="7324740"/>
            <a:ext cx="839195" cy="265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nodo de séptimo nivel</a:t>
            </a:r>
          </a:p>
        </p:txBody>
      </p:sp>
      <p:cxnSp>
        <p:nvCxnSpPr>
          <p:cNvPr id="360" name="Conector angular 359"/>
          <p:cNvCxnSpPr>
            <a:stCxn id="354" idx="0"/>
          </p:cNvCxnSpPr>
          <p:nvPr/>
        </p:nvCxnSpPr>
        <p:spPr>
          <a:xfrm rot="16200000" flipV="1">
            <a:off x="7103995" y="7277858"/>
            <a:ext cx="92015" cy="17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 descr="Nodo de segundo nivel" title="Nodo02"/>
          <p:cNvSpPr/>
          <p:nvPr/>
        </p:nvSpPr>
        <p:spPr>
          <a:xfrm>
            <a:off x="364004" y="2751197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121" name="Conector angular 120"/>
          <p:cNvCxnSpPr>
            <a:stCxn id="19" idx="2"/>
            <a:endCxn id="118" idx="0"/>
          </p:cNvCxnSpPr>
          <p:nvPr/>
        </p:nvCxnSpPr>
        <p:spPr>
          <a:xfrm rot="5400000">
            <a:off x="767158" y="2482727"/>
            <a:ext cx="148817" cy="3881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 descr="Nodo de primer nivel" title="Nodo01"/>
          <p:cNvSpPr/>
          <p:nvPr/>
        </p:nvSpPr>
        <p:spPr>
          <a:xfrm>
            <a:off x="3281459" y="2054801"/>
            <a:ext cx="648000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tangente</a:t>
            </a:r>
          </a:p>
          <a:p>
            <a:pPr algn="ctr"/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tan </a:t>
            </a:r>
            <a:r>
              <a:rPr lang="es-ES" sz="788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0" name="CuadroTexto 69" descr="Conector entre nodos" title="conector"/>
          <p:cNvSpPr txBox="1"/>
          <p:nvPr/>
        </p:nvSpPr>
        <p:spPr>
          <a:xfrm>
            <a:off x="1549373" y="1597543"/>
            <a:ext cx="1512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ES"/>
            </a:defPPr>
            <a:lvl1pPr algn="ctr">
              <a:defRPr sz="1200" b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sz="900" dirty="0"/>
              <a:t>Funciones básicas</a:t>
            </a:r>
          </a:p>
        </p:txBody>
      </p:sp>
      <p:cxnSp>
        <p:nvCxnSpPr>
          <p:cNvPr id="75" name="Conector angular 74"/>
          <p:cNvCxnSpPr>
            <a:stCxn id="70" idx="2"/>
            <a:endCxn id="216" idx="0"/>
          </p:cNvCxnSpPr>
          <p:nvPr/>
        </p:nvCxnSpPr>
        <p:spPr>
          <a:xfrm rot="5400000">
            <a:off x="2180165" y="1929593"/>
            <a:ext cx="241258" cy="91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70" idx="2"/>
            <a:endCxn id="68" idx="0"/>
          </p:cNvCxnSpPr>
          <p:nvPr/>
        </p:nvCxnSpPr>
        <p:spPr>
          <a:xfrm rot="16200000" flipH="1">
            <a:off x="2834787" y="1284129"/>
            <a:ext cx="241258" cy="13000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 descr="Nodo de tercer nivel" title="Nodo03"/>
          <p:cNvSpPr/>
          <p:nvPr/>
        </p:nvSpPr>
        <p:spPr>
          <a:xfrm>
            <a:off x="357975" y="3037280"/>
            <a:ext cx="576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cosecante</a:t>
            </a: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Rectángulo 45" descr="Nodo de tercer nivel" title="Nodo03"/>
          <p:cNvSpPr/>
          <p:nvPr/>
        </p:nvSpPr>
        <p:spPr>
          <a:xfrm>
            <a:off x="962244" y="3037280"/>
            <a:ext cx="6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arcoseno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arcsen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7" name="Conector recto 6"/>
          <p:cNvCxnSpPr>
            <a:stCxn id="118" idx="2"/>
            <a:endCxn id="102" idx="0"/>
          </p:cNvCxnSpPr>
          <p:nvPr/>
        </p:nvCxnSpPr>
        <p:spPr>
          <a:xfrm flipH="1">
            <a:off x="645975" y="2913197"/>
            <a:ext cx="1529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102" idx="2"/>
            <a:endCxn id="56" idx="0"/>
          </p:cNvCxnSpPr>
          <p:nvPr/>
        </p:nvCxnSpPr>
        <p:spPr>
          <a:xfrm>
            <a:off x="645975" y="3289280"/>
            <a:ext cx="1639" cy="156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 descr="Conector entre nodos" title="conector"/>
          <p:cNvSpPr txBox="1"/>
          <p:nvPr/>
        </p:nvSpPr>
        <p:spPr>
          <a:xfrm>
            <a:off x="226702" y="3445423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59" name="Conector recto 58"/>
          <p:cNvCxnSpPr>
            <a:stCxn id="44" idx="2"/>
            <a:endCxn id="46" idx="0"/>
          </p:cNvCxnSpPr>
          <p:nvPr/>
        </p:nvCxnSpPr>
        <p:spPr>
          <a:xfrm>
            <a:off x="1302783" y="2913197"/>
            <a:ext cx="1461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 descr="Nodo de segundo nivel" title="Nodo02"/>
          <p:cNvSpPr/>
          <p:nvPr/>
        </p:nvSpPr>
        <p:spPr>
          <a:xfrm>
            <a:off x="364113" y="3714427"/>
            <a:ext cx="567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65" name="Conector recto 64"/>
          <p:cNvCxnSpPr>
            <a:stCxn id="56" idx="2"/>
            <a:endCxn id="64" idx="0"/>
          </p:cNvCxnSpPr>
          <p:nvPr/>
        </p:nvCxnSpPr>
        <p:spPr>
          <a:xfrm flipH="1">
            <a:off x="647613" y="3641631"/>
            <a:ext cx="1" cy="7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 descr="Nodo de segundo nivel" title="Nodo02"/>
          <p:cNvSpPr/>
          <p:nvPr/>
        </p:nvSpPr>
        <p:spPr>
          <a:xfrm>
            <a:off x="251613" y="4000510"/>
            <a:ext cx="79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arcocosecante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arccsc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Conector recto 70"/>
          <p:cNvCxnSpPr>
            <a:stCxn id="64" idx="2"/>
            <a:endCxn id="69" idx="0"/>
          </p:cNvCxnSpPr>
          <p:nvPr/>
        </p:nvCxnSpPr>
        <p:spPr>
          <a:xfrm>
            <a:off x="647613" y="3876427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 descr="Conector entre nodos" title="conector"/>
          <p:cNvSpPr txBox="1"/>
          <p:nvPr/>
        </p:nvSpPr>
        <p:spPr>
          <a:xfrm>
            <a:off x="1872449" y="2407416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73" name="Conector angular 72"/>
          <p:cNvCxnSpPr>
            <a:stCxn id="216" idx="2"/>
            <a:endCxn id="72" idx="0"/>
          </p:cNvCxnSpPr>
          <p:nvPr/>
        </p:nvCxnSpPr>
        <p:spPr>
          <a:xfrm rot="5400000">
            <a:off x="2253481" y="2364682"/>
            <a:ext cx="82615" cy="28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 descr="Nodo de segundo nivel" title="Nodo02"/>
          <p:cNvSpPr/>
          <p:nvPr/>
        </p:nvSpPr>
        <p:spPr>
          <a:xfrm>
            <a:off x="2287315" y="2752441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76" name="Conector angular 75"/>
          <p:cNvCxnSpPr>
            <a:stCxn id="72" idx="2"/>
            <a:endCxn id="74" idx="0"/>
          </p:cNvCxnSpPr>
          <p:nvPr/>
        </p:nvCxnSpPr>
        <p:spPr>
          <a:xfrm rot="16200000" flipH="1">
            <a:off x="2357680" y="2539305"/>
            <a:ext cx="148817" cy="2774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 descr="Nodo de segundo nivel" title="Nodo02"/>
          <p:cNvSpPr/>
          <p:nvPr/>
        </p:nvSpPr>
        <p:spPr>
          <a:xfrm>
            <a:off x="1654450" y="2752441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79" name="Conector angular 78"/>
          <p:cNvCxnSpPr>
            <a:stCxn id="72" idx="2"/>
            <a:endCxn id="77" idx="0"/>
          </p:cNvCxnSpPr>
          <p:nvPr/>
        </p:nvCxnSpPr>
        <p:spPr>
          <a:xfrm rot="5400000">
            <a:off x="2041248" y="2500327"/>
            <a:ext cx="148817" cy="355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 descr="Nodo de tercer nivel" title="Nodo03"/>
          <p:cNvSpPr/>
          <p:nvPr/>
        </p:nvSpPr>
        <p:spPr>
          <a:xfrm>
            <a:off x="1667950" y="3038524"/>
            <a:ext cx="540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</a:t>
            </a: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1" name="Rectángulo 80" descr="Nodo de tercer nivel" title="Nodo03"/>
          <p:cNvSpPr/>
          <p:nvPr/>
        </p:nvSpPr>
        <p:spPr>
          <a:xfrm>
            <a:off x="2246815" y="3038524"/>
            <a:ext cx="648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arcocoseno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arccos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Conector recto 81"/>
          <p:cNvCxnSpPr>
            <a:stCxn id="77" idx="2"/>
            <a:endCxn id="80" idx="0"/>
          </p:cNvCxnSpPr>
          <p:nvPr/>
        </p:nvCxnSpPr>
        <p:spPr>
          <a:xfrm>
            <a:off x="1937950" y="2914441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80" idx="2"/>
            <a:endCxn id="84" idx="0"/>
          </p:cNvCxnSpPr>
          <p:nvPr/>
        </p:nvCxnSpPr>
        <p:spPr>
          <a:xfrm>
            <a:off x="1937950" y="3290524"/>
            <a:ext cx="55" cy="15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 descr="Conector entre nodos" title="conector"/>
          <p:cNvSpPr txBox="1"/>
          <p:nvPr/>
        </p:nvSpPr>
        <p:spPr>
          <a:xfrm>
            <a:off x="1517093" y="3448841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85" name="Conector recto 84"/>
          <p:cNvCxnSpPr>
            <a:stCxn id="74" idx="2"/>
            <a:endCxn id="81" idx="0"/>
          </p:cNvCxnSpPr>
          <p:nvPr/>
        </p:nvCxnSpPr>
        <p:spPr>
          <a:xfrm>
            <a:off x="2570815" y="2914441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 descr="Nodo de segundo nivel" title="Nodo02"/>
          <p:cNvSpPr/>
          <p:nvPr/>
        </p:nvSpPr>
        <p:spPr>
          <a:xfrm>
            <a:off x="1655486" y="3718259"/>
            <a:ext cx="567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87" name="Conector recto 86"/>
          <p:cNvCxnSpPr>
            <a:stCxn id="84" idx="2"/>
            <a:endCxn id="86" idx="0"/>
          </p:cNvCxnSpPr>
          <p:nvPr/>
        </p:nvCxnSpPr>
        <p:spPr>
          <a:xfrm>
            <a:off x="1938005" y="3645049"/>
            <a:ext cx="981" cy="73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 descr="Nodo de segundo nivel" title="Nodo02"/>
          <p:cNvSpPr/>
          <p:nvPr/>
        </p:nvSpPr>
        <p:spPr>
          <a:xfrm>
            <a:off x="1587986" y="4004342"/>
            <a:ext cx="70200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arcosecante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arcsec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Conector recto 88"/>
          <p:cNvCxnSpPr>
            <a:stCxn id="86" idx="2"/>
            <a:endCxn id="88" idx="0"/>
          </p:cNvCxnSpPr>
          <p:nvPr/>
        </p:nvCxnSpPr>
        <p:spPr>
          <a:xfrm>
            <a:off x="1938986" y="3880259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adroTexto 89" descr="Conector entre nodos" title="conector"/>
          <p:cNvSpPr txBox="1"/>
          <p:nvPr/>
        </p:nvSpPr>
        <p:spPr>
          <a:xfrm>
            <a:off x="3181876" y="2406172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91" name="Conector angular 90"/>
          <p:cNvCxnSpPr>
            <a:stCxn id="68" idx="2"/>
            <a:endCxn id="90" idx="0"/>
          </p:cNvCxnSpPr>
          <p:nvPr/>
        </p:nvCxnSpPr>
        <p:spPr>
          <a:xfrm rot="5400000">
            <a:off x="3563439" y="2364151"/>
            <a:ext cx="81371" cy="26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 descr="Nodo de segundo nivel" title="Nodo02"/>
          <p:cNvSpPr/>
          <p:nvPr/>
        </p:nvSpPr>
        <p:spPr>
          <a:xfrm>
            <a:off x="3652815" y="2751197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93" name="Conector angular 92"/>
          <p:cNvCxnSpPr>
            <a:stCxn id="90" idx="2"/>
            <a:endCxn id="92" idx="0"/>
          </p:cNvCxnSpPr>
          <p:nvPr/>
        </p:nvCxnSpPr>
        <p:spPr>
          <a:xfrm rot="16200000" flipH="1">
            <a:off x="3695143" y="2510024"/>
            <a:ext cx="148817" cy="333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 descr="Nodo de segundo nivel" title="Nodo02"/>
          <p:cNvSpPr/>
          <p:nvPr/>
        </p:nvSpPr>
        <p:spPr>
          <a:xfrm>
            <a:off x="2954741" y="2751197"/>
            <a:ext cx="567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recíproca</a:t>
            </a:r>
          </a:p>
        </p:txBody>
      </p:sp>
      <p:cxnSp>
        <p:nvCxnSpPr>
          <p:cNvPr id="95" name="Conector angular 94"/>
          <p:cNvCxnSpPr>
            <a:stCxn id="90" idx="2"/>
            <a:endCxn id="94" idx="0"/>
          </p:cNvCxnSpPr>
          <p:nvPr/>
        </p:nvCxnSpPr>
        <p:spPr>
          <a:xfrm rot="5400000">
            <a:off x="3346107" y="2494515"/>
            <a:ext cx="148817" cy="3645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 descr="Nodo de tercer nivel" title="Nodo03"/>
          <p:cNvSpPr/>
          <p:nvPr/>
        </p:nvSpPr>
        <p:spPr>
          <a:xfrm>
            <a:off x="2932241" y="3037280"/>
            <a:ext cx="612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cotangente</a:t>
            </a: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ángulo 96" descr="Nodo de tercer nivel" title="Nodo03"/>
          <p:cNvSpPr/>
          <p:nvPr/>
        </p:nvSpPr>
        <p:spPr>
          <a:xfrm>
            <a:off x="3594315" y="3037280"/>
            <a:ext cx="684000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arcotangente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arctan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Conector recto 97"/>
          <p:cNvCxnSpPr>
            <a:stCxn id="94" idx="2"/>
            <a:endCxn id="96" idx="0"/>
          </p:cNvCxnSpPr>
          <p:nvPr/>
        </p:nvCxnSpPr>
        <p:spPr>
          <a:xfrm>
            <a:off x="3238241" y="2913197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>
            <a:stCxn id="96" idx="2"/>
            <a:endCxn id="100" idx="0"/>
          </p:cNvCxnSpPr>
          <p:nvPr/>
        </p:nvCxnSpPr>
        <p:spPr>
          <a:xfrm>
            <a:off x="3238241" y="3289280"/>
            <a:ext cx="1" cy="197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 descr="Conector entre nodos" title="conector"/>
          <p:cNvSpPr txBox="1"/>
          <p:nvPr/>
        </p:nvSpPr>
        <p:spPr>
          <a:xfrm>
            <a:off x="2817330" y="3486755"/>
            <a:ext cx="8418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</a:p>
        </p:txBody>
      </p:sp>
      <p:cxnSp>
        <p:nvCxnSpPr>
          <p:cNvPr id="101" name="Conector recto 100"/>
          <p:cNvCxnSpPr>
            <a:stCxn id="92" idx="2"/>
            <a:endCxn id="97" idx="0"/>
          </p:cNvCxnSpPr>
          <p:nvPr/>
        </p:nvCxnSpPr>
        <p:spPr>
          <a:xfrm>
            <a:off x="3936315" y="2913197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ángulo 102" descr="Nodo de segundo nivel" title="Nodo02"/>
          <p:cNvSpPr/>
          <p:nvPr/>
        </p:nvSpPr>
        <p:spPr>
          <a:xfrm>
            <a:off x="2954741" y="3755759"/>
            <a:ext cx="567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  <p:cxnSp>
        <p:nvCxnSpPr>
          <p:cNvPr id="104" name="Conector recto 103"/>
          <p:cNvCxnSpPr>
            <a:stCxn id="100" idx="2"/>
            <a:endCxn id="103" idx="0"/>
          </p:cNvCxnSpPr>
          <p:nvPr/>
        </p:nvCxnSpPr>
        <p:spPr>
          <a:xfrm flipH="1">
            <a:off x="3238241" y="3682963"/>
            <a:ext cx="1" cy="7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 descr="Nodo de segundo nivel" title="Nodo02"/>
          <p:cNvSpPr/>
          <p:nvPr/>
        </p:nvSpPr>
        <p:spPr>
          <a:xfrm>
            <a:off x="2842241" y="4041842"/>
            <a:ext cx="79200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arcocotangente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67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arccot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s-ES" sz="67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Conector recto 105"/>
          <p:cNvCxnSpPr>
            <a:stCxn id="103" idx="2"/>
            <a:endCxn id="105" idx="0"/>
          </p:cNvCxnSpPr>
          <p:nvPr/>
        </p:nvCxnSpPr>
        <p:spPr>
          <a:xfrm>
            <a:off x="3238241" y="3917759"/>
            <a:ext cx="0" cy="12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 descr="Nodo de primer nivel" title="Nodo01"/>
          <p:cNvSpPr/>
          <p:nvPr/>
        </p:nvSpPr>
        <p:spPr>
          <a:xfrm>
            <a:off x="4581390" y="2054801"/>
            <a:ext cx="675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traslación</a:t>
            </a:r>
            <a:endParaRPr lang="es-ES" sz="78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primer nivel" title="Nodo01"/>
          <p:cNvSpPr/>
          <p:nvPr/>
        </p:nvSpPr>
        <p:spPr>
          <a:xfrm>
            <a:off x="5550654" y="2054801"/>
            <a:ext cx="567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reflexión</a:t>
            </a:r>
          </a:p>
        </p:txBody>
      </p:sp>
      <p:sp>
        <p:nvSpPr>
          <p:cNvPr id="117" name="Rectángulo 116" descr="Nodo de primer nivel" title="Nodo01"/>
          <p:cNvSpPr/>
          <p:nvPr/>
        </p:nvSpPr>
        <p:spPr>
          <a:xfrm>
            <a:off x="6394007" y="2054801"/>
            <a:ext cx="792000" cy="27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compresión</a:t>
            </a:r>
          </a:p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alargamiento</a:t>
            </a:r>
          </a:p>
        </p:txBody>
      </p:sp>
      <p:sp>
        <p:nvSpPr>
          <p:cNvPr id="119" name="Rectángulo 118" descr="Nodo de primer nivel" title="Nodo01"/>
          <p:cNvSpPr/>
          <p:nvPr/>
        </p:nvSpPr>
        <p:spPr>
          <a:xfrm>
            <a:off x="7309083" y="2054801"/>
            <a:ext cx="576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</a:t>
            </a:r>
          </a:p>
        </p:txBody>
      </p:sp>
      <p:sp>
        <p:nvSpPr>
          <p:cNvPr id="120" name="Rectángulo 119" descr="Nodo de primer nivel" title="Nodo01"/>
          <p:cNvSpPr/>
          <p:nvPr/>
        </p:nvSpPr>
        <p:spPr>
          <a:xfrm>
            <a:off x="7956587" y="2054801"/>
            <a:ext cx="540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periodo</a:t>
            </a:r>
          </a:p>
        </p:txBody>
      </p:sp>
      <p:sp>
        <p:nvSpPr>
          <p:cNvPr id="122" name="Rectángulo 121" descr="Nodo de primer nivel" title="Nodo01"/>
          <p:cNvSpPr/>
          <p:nvPr/>
        </p:nvSpPr>
        <p:spPr>
          <a:xfrm>
            <a:off x="8528516" y="2054801"/>
            <a:ext cx="540000" cy="189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8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desfase</a:t>
            </a:r>
          </a:p>
        </p:txBody>
      </p:sp>
      <p:cxnSp>
        <p:nvCxnSpPr>
          <p:cNvPr id="123" name="Conector angular 122"/>
          <p:cNvCxnSpPr>
            <a:stCxn id="335" idx="2"/>
            <a:endCxn id="115" idx="0"/>
          </p:cNvCxnSpPr>
          <p:nvPr/>
        </p:nvCxnSpPr>
        <p:spPr>
          <a:xfrm rot="5400000">
            <a:off x="5836052" y="896382"/>
            <a:ext cx="241258" cy="2075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335" idx="2"/>
            <a:endCxn id="116" idx="0"/>
          </p:cNvCxnSpPr>
          <p:nvPr/>
        </p:nvCxnSpPr>
        <p:spPr>
          <a:xfrm rot="5400000">
            <a:off x="6293684" y="1354014"/>
            <a:ext cx="241258" cy="1160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angular 126"/>
          <p:cNvCxnSpPr>
            <a:stCxn id="335" idx="2"/>
            <a:endCxn id="117" idx="0"/>
          </p:cNvCxnSpPr>
          <p:nvPr/>
        </p:nvCxnSpPr>
        <p:spPr>
          <a:xfrm rot="5400000">
            <a:off x="6771610" y="1831940"/>
            <a:ext cx="241258" cy="2044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>
            <a:stCxn id="335" idx="2"/>
            <a:endCxn id="119" idx="0"/>
          </p:cNvCxnSpPr>
          <p:nvPr/>
        </p:nvCxnSpPr>
        <p:spPr>
          <a:xfrm rot="16200000" flipH="1">
            <a:off x="7175148" y="1632866"/>
            <a:ext cx="241258" cy="6026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angular 139"/>
          <p:cNvCxnSpPr>
            <a:stCxn id="335" idx="2"/>
            <a:endCxn id="120" idx="0"/>
          </p:cNvCxnSpPr>
          <p:nvPr/>
        </p:nvCxnSpPr>
        <p:spPr>
          <a:xfrm rot="16200000" flipH="1">
            <a:off x="7489900" y="1318114"/>
            <a:ext cx="241258" cy="12321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r 142"/>
          <p:cNvCxnSpPr>
            <a:stCxn id="335" idx="2"/>
            <a:endCxn id="122" idx="0"/>
          </p:cNvCxnSpPr>
          <p:nvPr/>
        </p:nvCxnSpPr>
        <p:spPr>
          <a:xfrm rot="16200000" flipH="1">
            <a:off x="7775864" y="1032149"/>
            <a:ext cx="241258" cy="18040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147" descr="Nodo de segundo nivel" title="Nodo02"/>
          <p:cNvSpPr/>
          <p:nvPr/>
        </p:nvSpPr>
        <p:spPr>
          <a:xfrm>
            <a:off x="4250466" y="2443779"/>
            <a:ext cx="576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149" name="Rectángulo 148" descr="Nodo de segundo nivel" title="Nodo02"/>
          <p:cNvSpPr/>
          <p:nvPr/>
        </p:nvSpPr>
        <p:spPr>
          <a:xfrm>
            <a:off x="4977249" y="2443779"/>
            <a:ext cx="468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cxnSp>
        <p:nvCxnSpPr>
          <p:cNvPr id="150" name="Conector angular 149"/>
          <p:cNvCxnSpPr>
            <a:stCxn id="115" idx="2"/>
            <a:endCxn id="148" idx="0"/>
          </p:cNvCxnSpPr>
          <p:nvPr/>
        </p:nvCxnSpPr>
        <p:spPr>
          <a:xfrm rot="5400000">
            <a:off x="4628689" y="2153578"/>
            <a:ext cx="199978" cy="3804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>
            <a:stCxn id="115" idx="2"/>
            <a:endCxn id="149" idx="0"/>
          </p:cNvCxnSpPr>
          <p:nvPr/>
        </p:nvCxnSpPr>
        <p:spPr>
          <a:xfrm rot="16200000" flipH="1">
            <a:off x="4965080" y="2197610"/>
            <a:ext cx="199978" cy="2923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tercer nivel" title="Nodo03"/>
          <p:cNvSpPr/>
          <p:nvPr/>
        </p:nvSpPr>
        <p:spPr>
          <a:xfrm>
            <a:off x="4286466" y="2746774"/>
            <a:ext cx="504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ángulo 157" descr="Nodo de tercer nivel" title="Nodo03"/>
          <p:cNvSpPr/>
          <p:nvPr/>
        </p:nvSpPr>
        <p:spPr>
          <a:xfrm>
            <a:off x="4963749" y="2744405"/>
            <a:ext cx="504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59" name="Conector recto 158"/>
          <p:cNvCxnSpPr>
            <a:stCxn id="148" idx="2"/>
            <a:endCxn id="157" idx="0"/>
          </p:cNvCxnSpPr>
          <p:nvPr/>
        </p:nvCxnSpPr>
        <p:spPr>
          <a:xfrm>
            <a:off x="4538466" y="2605779"/>
            <a:ext cx="0" cy="140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/>
          <p:cNvCxnSpPr>
            <a:stCxn id="149" idx="2"/>
            <a:endCxn id="158" idx="0"/>
          </p:cNvCxnSpPr>
          <p:nvPr/>
        </p:nvCxnSpPr>
        <p:spPr>
          <a:xfrm>
            <a:off x="5211249" y="2605779"/>
            <a:ext cx="4500" cy="138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ángulo 166" descr="Nodo de segundo nivel" title="Nodo02"/>
          <p:cNvSpPr/>
          <p:nvPr/>
        </p:nvSpPr>
        <p:spPr>
          <a:xfrm>
            <a:off x="5508446" y="3090580"/>
            <a:ext cx="189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71" name="CuadroTexto 170" descr="Conector entre nodos" title="conector"/>
          <p:cNvSpPr txBox="1"/>
          <p:nvPr/>
        </p:nvSpPr>
        <p:spPr>
          <a:xfrm>
            <a:off x="5509639" y="2388532"/>
            <a:ext cx="649179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75" dirty="0">
                <a:latin typeface="Arial" panose="020B0604020202020204" pitchFamily="34" charset="0"/>
                <a:cs typeface="Arial" panose="020B0604020202020204" pitchFamily="34" charset="0"/>
              </a:rPr>
              <a:t>con respecto al eje</a:t>
            </a:r>
          </a:p>
        </p:txBody>
      </p:sp>
      <p:cxnSp>
        <p:nvCxnSpPr>
          <p:cNvPr id="172" name="Conector recto 171"/>
          <p:cNvCxnSpPr>
            <a:stCxn id="116" idx="2"/>
            <a:endCxn id="171" idx="0"/>
          </p:cNvCxnSpPr>
          <p:nvPr/>
        </p:nvCxnSpPr>
        <p:spPr>
          <a:xfrm>
            <a:off x="5834154" y="2243801"/>
            <a:ext cx="75" cy="1447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ángulo 179" descr="Nodo de segundo nivel" title="Nodo02"/>
          <p:cNvSpPr/>
          <p:nvPr/>
        </p:nvSpPr>
        <p:spPr>
          <a:xfrm>
            <a:off x="5927997" y="3090580"/>
            <a:ext cx="189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181" name="Conector angular 180"/>
          <p:cNvCxnSpPr>
            <a:stCxn id="171" idx="2"/>
            <a:endCxn id="180" idx="0"/>
          </p:cNvCxnSpPr>
          <p:nvPr/>
        </p:nvCxnSpPr>
        <p:spPr>
          <a:xfrm rot="16200000" flipH="1">
            <a:off x="5779318" y="2847400"/>
            <a:ext cx="298091" cy="188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171" idx="2"/>
            <a:endCxn id="167" idx="0"/>
          </p:cNvCxnSpPr>
          <p:nvPr/>
        </p:nvCxnSpPr>
        <p:spPr>
          <a:xfrm rot="5400000">
            <a:off x="5569543" y="2825893"/>
            <a:ext cx="298091" cy="2312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ángulo 187" descr="Nodo de tercer nivel" title="Nodo03"/>
          <p:cNvSpPr/>
          <p:nvPr/>
        </p:nvSpPr>
        <p:spPr>
          <a:xfrm>
            <a:off x="5404946" y="3420330"/>
            <a:ext cx="396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675" dirty="0"/>
              <a:t>–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9" name="Conector recto 188"/>
          <p:cNvCxnSpPr>
            <a:stCxn id="167" idx="2"/>
            <a:endCxn id="188" idx="0"/>
          </p:cNvCxnSpPr>
          <p:nvPr/>
        </p:nvCxnSpPr>
        <p:spPr>
          <a:xfrm>
            <a:off x="5602946" y="3252580"/>
            <a:ext cx="0" cy="16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191" descr="Nodo de tercer nivel" title="Nodo03"/>
          <p:cNvSpPr/>
          <p:nvPr/>
        </p:nvSpPr>
        <p:spPr>
          <a:xfrm>
            <a:off x="5824497" y="3420330"/>
            <a:ext cx="396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75" dirty="0"/>
              <a:t>– 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3" name="Conector recto 192"/>
          <p:cNvCxnSpPr>
            <a:stCxn id="180" idx="2"/>
            <a:endCxn id="192" idx="0"/>
          </p:cNvCxnSpPr>
          <p:nvPr/>
        </p:nvCxnSpPr>
        <p:spPr>
          <a:xfrm>
            <a:off x="6022497" y="3252580"/>
            <a:ext cx="0" cy="167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ángulo 194" descr="Nodo de segundo nivel" title="Nodo02"/>
          <p:cNvSpPr/>
          <p:nvPr/>
        </p:nvSpPr>
        <p:spPr>
          <a:xfrm>
            <a:off x="6188691" y="2479490"/>
            <a:ext cx="576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</a:p>
        </p:txBody>
      </p:sp>
      <p:sp>
        <p:nvSpPr>
          <p:cNvPr id="196" name="Rectángulo 195" descr="Nodo de segundo nivel" title="Nodo02"/>
          <p:cNvSpPr/>
          <p:nvPr/>
        </p:nvSpPr>
        <p:spPr>
          <a:xfrm>
            <a:off x="6787956" y="2479490"/>
            <a:ext cx="468000" cy="1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</a:p>
        </p:txBody>
      </p:sp>
      <p:cxnSp>
        <p:nvCxnSpPr>
          <p:cNvPr id="197" name="Conector angular 196"/>
          <p:cNvCxnSpPr>
            <a:stCxn id="117" idx="2"/>
            <a:endCxn id="195" idx="0"/>
          </p:cNvCxnSpPr>
          <p:nvPr/>
        </p:nvCxnSpPr>
        <p:spPr>
          <a:xfrm rot="5400000">
            <a:off x="6556005" y="2245487"/>
            <a:ext cx="154689" cy="313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angular 197"/>
          <p:cNvCxnSpPr>
            <a:stCxn id="117" idx="2"/>
            <a:endCxn id="196" idx="0"/>
          </p:cNvCxnSpPr>
          <p:nvPr/>
        </p:nvCxnSpPr>
        <p:spPr>
          <a:xfrm rot="16200000" flipH="1">
            <a:off x="6828637" y="2286170"/>
            <a:ext cx="154689" cy="2319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ángulo 198" descr="Nodo de tercer nivel" title="Nodo03"/>
          <p:cNvSpPr/>
          <p:nvPr/>
        </p:nvSpPr>
        <p:spPr>
          <a:xfrm>
            <a:off x="6247191" y="2782486"/>
            <a:ext cx="459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ángulo 199" descr="Nodo de tercer nivel" title="Nodo03"/>
          <p:cNvSpPr/>
          <p:nvPr/>
        </p:nvSpPr>
        <p:spPr>
          <a:xfrm>
            <a:off x="6792456" y="2780117"/>
            <a:ext cx="459000" cy="18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675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675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Conector recto 200"/>
          <p:cNvCxnSpPr>
            <a:stCxn id="195" idx="2"/>
            <a:endCxn id="199" idx="0"/>
          </p:cNvCxnSpPr>
          <p:nvPr/>
        </p:nvCxnSpPr>
        <p:spPr>
          <a:xfrm>
            <a:off x="6476691" y="2641490"/>
            <a:ext cx="0" cy="140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>
            <a:stCxn id="196" idx="2"/>
            <a:endCxn id="200" idx="0"/>
          </p:cNvCxnSpPr>
          <p:nvPr/>
        </p:nvCxnSpPr>
        <p:spPr>
          <a:xfrm>
            <a:off x="7021956" y="2641490"/>
            <a:ext cx="0" cy="138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 descr="Nodo de segundo nivel" title="Nodo02"/>
          <p:cNvSpPr/>
          <p:nvPr/>
        </p:nvSpPr>
        <p:spPr>
          <a:xfrm>
            <a:off x="7307339" y="2429047"/>
            <a:ext cx="577744" cy="8602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 de oscilación o amplitud de una curva</a:t>
            </a:r>
          </a:p>
        </p:txBody>
      </p:sp>
      <p:cxnSp>
        <p:nvCxnSpPr>
          <p:cNvPr id="108" name="Conector recto 107"/>
          <p:cNvCxnSpPr>
            <a:stCxn id="119" idx="2"/>
            <a:endCxn id="107" idx="0"/>
          </p:cNvCxnSpPr>
          <p:nvPr/>
        </p:nvCxnSpPr>
        <p:spPr>
          <a:xfrm flipH="1">
            <a:off x="7596211" y="2243801"/>
            <a:ext cx="872" cy="185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 109" descr="Nodo de segundo nivel" title="Nodo02"/>
          <p:cNvSpPr/>
          <p:nvPr/>
        </p:nvSpPr>
        <p:spPr>
          <a:xfrm>
            <a:off x="7956587" y="2433468"/>
            <a:ext cx="540000" cy="8558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 en el que se repite la porción principal de la gráfica</a:t>
            </a:r>
          </a:p>
        </p:txBody>
      </p:sp>
      <p:cxnSp>
        <p:nvCxnSpPr>
          <p:cNvPr id="111" name="Conector recto 110"/>
          <p:cNvCxnSpPr>
            <a:stCxn id="120" idx="2"/>
            <a:endCxn id="110" idx="0"/>
          </p:cNvCxnSpPr>
          <p:nvPr/>
        </p:nvCxnSpPr>
        <p:spPr>
          <a:xfrm>
            <a:off x="8226587" y="2243801"/>
            <a:ext cx="0" cy="189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 descr="Nodo de segundo nivel" title="Nodo02"/>
          <p:cNvSpPr/>
          <p:nvPr/>
        </p:nvSpPr>
        <p:spPr>
          <a:xfrm>
            <a:off x="8528516" y="2429046"/>
            <a:ext cx="540000" cy="860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tanto está corrido el inicio de la gráfica  </a:t>
            </a:r>
          </a:p>
        </p:txBody>
      </p:sp>
      <p:cxnSp>
        <p:nvCxnSpPr>
          <p:cNvPr id="113" name="Conector recto 112"/>
          <p:cNvCxnSpPr>
            <a:stCxn id="122" idx="2"/>
            <a:endCxn id="112" idx="0"/>
          </p:cNvCxnSpPr>
          <p:nvPr/>
        </p:nvCxnSpPr>
        <p:spPr>
          <a:xfrm>
            <a:off x="8798516" y="2243801"/>
            <a:ext cx="0" cy="185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 descr="Nodo de tercer nivel" title="Nodo03"/>
          <p:cNvSpPr/>
          <p:nvPr/>
        </p:nvSpPr>
        <p:spPr>
          <a:xfrm>
            <a:off x="6963079" y="3388017"/>
            <a:ext cx="1268009" cy="270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75" dirty="0">
                <a:latin typeface="Calibri (Cuerpo)"/>
              </a:rPr>
              <a:t>|Valor máx. – Valor mín.| </a:t>
            </a:r>
            <a:r>
              <a:rPr lang="es-ES" sz="675" dirty="0"/>
              <a:t>÷2</a:t>
            </a:r>
            <a:endParaRPr lang="es-ES" sz="675" dirty="0">
              <a:solidFill>
                <a:schemeClr val="tx1"/>
              </a:solidFill>
              <a:latin typeface="Calibri (Cuerpo)"/>
              <a:cs typeface="Arial" panose="020B0604020202020204" pitchFamily="34" charset="0"/>
            </a:endParaRPr>
          </a:p>
        </p:txBody>
      </p:sp>
      <p:cxnSp>
        <p:nvCxnSpPr>
          <p:cNvPr id="126" name="Conector recto 125"/>
          <p:cNvCxnSpPr>
            <a:stCxn id="107" idx="2"/>
            <a:endCxn id="125" idx="0"/>
          </p:cNvCxnSpPr>
          <p:nvPr/>
        </p:nvCxnSpPr>
        <p:spPr>
          <a:xfrm>
            <a:off x="7596211" y="3289279"/>
            <a:ext cx="873" cy="987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173</Words>
  <Application>Microsoft Office PowerPoint</Application>
  <PresentationFormat>Presentación en pantalla (4:3)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(Cuerpo)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63</cp:revision>
  <cp:lastPrinted>2016-06-29T18:03:52Z</cp:lastPrinted>
  <dcterms:created xsi:type="dcterms:W3CDTF">2015-05-14T14:12:36Z</dcterms:created>
  <dcterms:modified xsi:type="dcterms:W3CDTF">2016-06-29T18:12:16Z</dcterms:modified>
</cp:coreProperties>
</file>