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Aleydi Gonzalez Hernandez" initials="CAGH" lastIdx="6" clrIdx="0">
    <p:extLst>
      <p:ext uri="{19B8F6BF-5375-455C-9EA6-DF929625EA0E}">
        <p15:presenceInfo xmlns:p15="http://schemas.microsoft.com/office/powerpoint/2012/main" userId="S-1-5-21-4176523922-4291980514-3268164842-705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40" d="100"/>
          <a:sy n="140" d="100"/>
        </p:scale>
        <p:origin x="-1218" y="-29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ecuaciones con números enteros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705968" y="1157361"/>
            <a:ext cx="1343804" cy="1117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gualdades en las cuales hay una cantidad desconocida, identificada como incógnita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942356" y="-1132867"/>
            <a:ext cx="244755" cy="3373726"/>
          </a:xfrm>
          <a:prstGeom prst="bentConnector3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787986" y="240341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716564" y="2809806"/>
            <a:ext cx="1322612" cy="10100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expresiones donde la incógnita es de primer grado y se indican con letras como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5400000">
            <a:off x="1252552" y="1032042"/>
            <a:ext cx="250638" cy="1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794712" y="1156901"/>
            <a:ext cx="1913763" cy="43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propiedad uniforme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</p:cNvCxnSpPr>
          <p:nvPr/>
        </p:nvCxnSpPr>
        <p:spPr>
          <a:xfrm rot="5400000">
            <a:off x="4629219" y="553512"/>
            <a:ext cx="244754" cy="3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4101586" y="2043627"/>
            <a:ext cx="130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enuncia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4527831" y="1819864"/>
            <a:ext cx="447526" cy="1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4233813" y="2809806"/>
            <a:ext cx="1218792" cy="1218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∈ ℤ, entonces</a:t>
            </a:r>
          </a:p>
          <a:p>
            <a:endParaRPr lang="es-ES" sz="1050" dirty="0">
              <a:solidFill>
                <a:schemeClr val="bg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+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=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+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</a:p>
          <a:p>
            <a:pPr marL="171450" indent="-171450">
              <a:buFontTx/>
              <a:buChar char="-"/>
            </a:pP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–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=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–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</a:p>
          <a:p>
            <a:pPr marL="171450" indent="-171450">
              <a:buFontTx/>
              <a:buChar char="-"/>
            </a:pP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·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=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· </a:t>
            </a: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÷ </a:t>
            </a: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= </a:t>
            </a: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÷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4190380" y="6758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cumplen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5902037" y="1174034"/>
            <a:ext cx="1283519" cy="619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Utilizando la transposición de términos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5897375" y="202067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consiste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6022507" y="2789495"/>
            <a:ext cx="997299" cy="74927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 las operaciones inversas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5742404" y="3878776"/>
            <a:ext cx="1326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la siguiente manera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3412456" y="4957436"/>
            <a:ext cx="1470766" cy="16652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la ecuación contiene una adición, se transponen los términos utilizando una sustracción y viceversa</a:t>
            </a:r>
          </a:p>
          <a:p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ecuación contiene una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multiplicación,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transponen los términos utilizando una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división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viceversa</a:t>
            </a:r>
          </a:p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CuadroTexto 360" descr="Conector entre nodos" title="conector"/>
          <p:cNvSpPr txBox="1"/>
          <p:nvPr/>
        </p:nvSpPr>
        <p:spPr>
          <a:xfrm>
            <a:off x="5927690" y="6758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resuelven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ángulo 112" descr="Nodo de primer nivel" title="Nodo01"/>
          <p:cNvSpPr/>
          <p:nvPr/>
        </p:nvSpPr>
        <p:spPr>
          <a:xfrm>
            <a:off x="2434610" y="116940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CuadroTexto 113" descr="Conector entre nodos" title="conector"/>
          <p:cNvSpPr txBox="1"/>
          <p:nvPr/>
        </p:nvSpPr>
        <p:spPr>
          <a:xfrm>
            <a:off x="2386948" y="196247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ángulo 114" descr="Nodo de segundo nivel" title="Nodo02"/>
          <p:cNvSpPr/>
          <p:nvPr/>
        </p:nvSpPr>
        <p:spPr>
          <a:xfrm>
            <a:off x="2267078" y="2809809"/>
            <a:ext cx="1435660" cy="12431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miembros</a:t>
            </a:r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incógnita</a:t>
            </a:r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término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independiente</a:t>
            </a:r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grado</a:t>
            </a:r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solución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CuadroTexto 120" descr="Conector entre nodos" title="conector"/>
          <p:cNvSpPr txBox="1"/>
          <p:nvPr/>
        </p:nvSpPr>
        <p:spPr>
          <a:xfrm>
            <a:off x="2439241" y="71184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posee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ector angular 37"/>
          <p:cNvCxnSpPr>
            <a:endCxn id="115" idx="0"/>
          </p:cNvCxnSpPr>
          <p:nvPr/>
        </p:nvCxnSpPr>
        <p:spPr>
          <a:xfrm rot="16200000" flipH="1">
            <a:off x="2733740" y="2558641"/>
            <a:ext cx="500310" cy="202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 angular 49"/>
          <p:cNvCxnSpPr/>
          <p:nvPr/>
        </p:nvCxnSpPr>
        <p:spPr>
          <a:xfrm rot="16200000" flipV="1">
            <a:off x="4487879" y="2542132"/>
            <a:ext cx="535347" cy="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ector angular 93"/>
          <p:cNvCxnSpPr>
            <a:endCxn id="121" idx="0"/>
          </p:cNvCxnSpPr>
          <p:nvPr/>
        </p:nvCxnSpPr>
        <p:spPr>
          <a:xfrm rot="16200000" flipH="1">
            <a:off x="2936109" y="647500"/>
            <a:ext cx="128148" cy="547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121" idx="2"/>
            <a:endCxn id="113" idx="0"/>
          </p:cNvCxnSpPr>
          <p:nvPr/>
        </p:nvCxnSpPr>
        <p:spPr>
          <a:xfrm rot="5400000">
            <a:off x="2885360" y="1054303"/>
            <a:ext cx="226720" cy="3474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 angular 99"/>
          <p:cNvCxnSpPr>
            <a:endCxn id="361" idx="0"/>
          </p:cNvCxnSpPr>
          <p:nvPr/>
        </p:nvCxnSpPr>
        <p:spPr>
          <a:xfrm>
            <a:off x="4751594" y="560201"/>
            <a:ext cx="1737312" cy="11568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101"/>
          <p:cNvCxnSpPr>
            <a:stCxn id="274" idx="2"/>
            <a:endCxn id="216" idx="0"/>
          </p:cNvCxnSpPr>
          <p:nvPr/>
        </p:nvCxnSpPr>
        <p:spPr>
          <a:xfrm rot="5400000">
            <a:off x="4626506" y="1031810"/>
            <a:ext cx="250179" cy="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Rectángulo 214" descr="Nodo de primer nivel" title="Nodo01"/>
          <p:cNvSpPr/>
          <p:nvPr/>
        </p:nvSpPr>
        <p:spPr>
          <a:xfrm>
            <a:off x="7463470" y="104396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Situaciones problema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CuadroTexto 223" descr="Conector entre nodos" title="conector"/>
          <p:cNvSpPr txBox="1"/>
          <p:nvPr/>
        </p:nvSpPr>
        <p:spPr>
          <a:xfrm>
            <a:off x="7465785" y="200200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 estos pasos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5" name="Conector angular 224"/>
          <p:cNvCxnSpPr>
            <a:stCxn id="215" idx="2"/>
            <a:endCxn id="224" idx="0"/>
          </p:cNvCxnSpPr>
          <p:nvPr/>
        </p:nvCxnSpPr>
        <p:spPr>
          <a:xfrm rot="16200000" flipH="1">
            <a:off x="7767294" y="1742300"/>
            <a:ext cx="518256" cy="1158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6" name="Rectángulo 225" descr="Nodo de segundo nivel" title="Nodo02"/>
          <p:cNvSpPr/>
          <p:nvPr/>
        </p:nvSpPr>
        <p:spPr>
          <a:xfrm>
            <a:off x="7391583" y="2786499"/>
            <a:ext cx="1548148" cy="19911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dentificar qué representa la incógnita</a:t>
            </a:r>
          </a:p>
          <a:p>
            <a:pPr marL="228600" indent="-228600">
              <a:buAutoNum type="arabicPeriod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Relacionar los datos para traducir el enunciado  en una ecuación</a:t>
            </a:r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Resolver la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ecuación</a:t>
            </a:r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valor de verdad de la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igualdad</a:t>
            </a:r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CuadroTexto 231" descr="Conector entre nodos" title="conector"/>
          <p:cNvSpPr txBox="1"/>
          <p:nvPr/>
        </p:nvSpPr>
        <p:spPr>
          <a:xfrm>
            <a:off x="7437274" y="73340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modela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3" name="Conector angular 232"/>
          <p:cNvCxnSpPr>
            <a:endCxn id="215" idx="0"/>
          </p:cNvCxnSpPr>
          <p:nvPr/>
        </p:nvCxnSpPr>
        <p:spPr>
          <a:xfrm rot="16200000" flipH="1">
            <a:off x="7992397" y="1010523"/>
            <a:ext cx="65734" cy="1157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ector angular 122"/>
          <p:cNvCxnSpPr>
            <a:stCxn id="4" idx="2"/>
            <a:endCxn id="232" idx="0"/>
          </p:cNvCxnSpPr>
          <p:nvPr/>
        </p:nvCxnSpPr>
        <p:spPr>
          <a:xfrm rot="16200000" flipH="1">
            <a:off x="6223908" y="-1041176"/>
            <a:ext cx="302271" cy="3246893"/>
          </a:xfrm>
          <a:prstGeom prst="bentConnector3">
            <a:avLst>
              <a:gd name="adj1" fmla="val 391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 angular 61"/>
          <p:cNvCxnSpPr/>
          <p:nvPr/>
        </p:nvCxnSpPr>
        <p:spPr>
          <a:xfrm rot="5400000">
            <a:off x="1321088" y="2382932"/>
            <a:ext cx="101767" cy="54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ector angular 62"/>
          <p:cNvCxnSpPr/>
          <p:nvPr/>
        </p:nvCxnSpPr>
        <p:spPr>
          <a:xfrm rot="16200000" flipH="1">
            <a:off x="1275219" y="2735824"/>
            <a:ext cx="147962" cy="2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angular 75"/>
          <p:cNvCxnSpPr/>
          <p:nvPr/>
        </p:nvCxnSpPr>
        <p:spPr>
          <a:xfrm rot="16200000" flipH="1">
            <a:off x="2908900" y="1702640"/>
            <a:ext cx="147962" cy="2"/>
          </a:xfrm>
          <a:prstGeom prst="bentConnector3">
            <a:avLst>
              <a:gd name="adj1" fmla="val 178973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angular 87"/>
          <p:cNvCxnSpPr/>
          <p:nvPr/>
        </p:nvCxnSpPr>
        <p:spPr>
          <a:xfrm rot="5400000">
            <a:off x="6374356" y="1063305"/>
            <a:ext cx="250179" cy="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Conector angular 98"/>
          <p:cNvCxnSpPr/>
          <p:nvPr/>
        </p:nvCxnSpPr>
        <p:spPr>
          <a:xfrm rot="16200000" flipV="1">
            <a:off x="6221232" y="2518825"/>
            <a:ext cx="535347" cy="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ector angular 100"/>
          <p:cNvCxnSpPr/>
          <p:nvPr/>
        </p:nvCxnSpPr>
        <p:spPr>
          <a:xfrm rot="5400000">
            <a:off x="6385348" y="1932381"/>
            <a:ext cx="250179" cy="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 angular 106"/>
          <p:cNvCxnSpPr/>
          <p:nvPr/>
        </p:nvCxnSpPr>
        <p:spPr>
          <a:xfrm rot="5400000">
            <a:off x="6369630" y="3774723"/>
            <a:ext cx="250179" cy="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ector angular 107"/>
          <p:cNvCxnSpPr/>
          <p:nvPr/>
        </p:nvCxnSpPr>
        <p:spPr>
          <a:xfrm rot="5400000">
            <a:off x="6154866" y="4431211"/>
            <a:ext cx="689798" cy="64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Rectángulo 108" descr="Nodo de tercer nivel" title="Nodo03"/>
          <p:cNvSpPr/>
          <p:nvPr/>
        </p:nvSpPr>
        <p:spPr>
          <a:xfrm>
            <a:off x="5081967" y="4964535"/>
            <a:ext cx="1063950" cy="756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reduce cada miembro a una sola cantidad realizando las operaciones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ángulo 109" descr="Nodo de tercer nivel" title="Nodo03"/>
          <p:cNvSpPr/>
          <p:nvPr/>
        </p:nvSpPr>
        <p:spPr>
          <a:xfrm>
            <a:off x="6344662" y="4955182"/>
            <a:ext cx="1101521" cy="9837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despeja la incógnita, se halla el valor y se verifica remplazando el valor en la ecuación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Conector angular 110"/>
          <p:cNvCxnSpPr/>
          <p:nvPr/>
        </p:nvCxnSpPr>
        <p:spPr>
          <a:xfrm flipV="1">
            <a:off x="4027387" y="4784324"/>
            <a:ext cx="2328854" cy="158420"/>
          </a:xfrm>
          <a:prstGeom prst="bentConnector3">
            <a:avLst>
              <a:gd name="adj1" fmla="val 15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onector angular 119"/>
          <p:cNvCxnSpPr/>
          <p:nvPr/>
        </p:nvCxnSpPr>
        <p:spPr>
          <a:xfrm rot="10800000">
            <a:off x="6335753" y="4781866"/>
            <a:ext cx="850429" cy="163508"/>
          </a:xfrm>
          <a:prstGeom prst="bentConnector3">
            <a:avLst>
              <a:gd name="adj1" fmla="val 13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endCxn id="109" idx="0"/>
          </p:cNvCxnSpPr>
          <p:nvPr/>
        </p:nvCxnSpPr>
        <p:spPr>
          <a:xfrm rot="16200000" flipH="1">
            <a:off x="5501576" y="4852169"/>
            <a:ext cx="179424" cy="45307"/>
          </a:xfrm>
          <a:prstGeom prst="bentConnector3">
            <a:avLst>
              <a:gd name="adj1" fmla="val 987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 rot="16200000" flipV="1">
            <a:off x="7757011" y="2511317"/>
            <a:ext cx="535347" cy="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1697</TotalTime>
  <Words>211</Words>
  <Application>Microsoft Office PowerPoint</Application>
  <PresentationFormat>Carta (216 x 279 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47</cp:revision>
  <cp:lastPrinted>2015-06-25T22:36:16Z</cp:lastPrinted>
  <dcterms:created xsi:type="dcterms:W3CDTF">2015-05-14T14:12:36Z</dcterms:created>
  <dcterms:modified xsi:type="dcterms:W3CDTF">2015-10-28T18:51:49Z</dcterms:modified>
</cp:coreProperties>
</file>