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2" d="100"/>
          <a:sy n="82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01/09/2015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Medir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826985" y="656138"/>
            <a:ext cx="1124746" cy="541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Distancia entre dos puntos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457977" y="-637482"/>
            <a:ext cx="225002" cy="2362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0160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1" name="Conector angular 30"/>
          <p:cNvCxnSpPr/>
          <p:nvPr/>
        </p:nvCxnSpPr>
        <p:spPr>
          <a:xfrm rot="5400000">
            <a:off x="1732352" y="845324"/>
            <a:ext cx="300063" cy="1007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Longitud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09862" y="1800166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386905" y="237940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220" idx="2"/>
            <a:endCxn id="67" idx="0"/>
          </p:cNvCxnSpPr>
          <p:nvPr/>
        </p:nvCxnSpPr>
        <p:spPr>
          <a:xfrm rot="5400000">
            <a:off x="2351098" y="1844651"/>
            <a:ext cx="129148" cy="9403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988359" y="2746044"/>
            <a:ext cx="838626" cy="406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 métrico decimal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901560" y="3418798"/>
            <a:ext cx="988922" cy="8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Múltiplos del 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Submúltiplos del metro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970266" y="3418798"/>
            <a:ext cx="747088" cy="8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Milla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Yarda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Pulgada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608680" y="2409232"/>
            <a:ext cx="135804" cy="5378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2" idx="2"/>
            <a:endCxn id="73" idx="0"/>
          </p:cNvCxnSpPr>
          <p:nvPr/>
        </p:nvCxnSpPr>
        <p:spPr>
          <a:xfrm rot="5400000">
            <a:off x="1268824" y="3279950"/>
            <a:ext cx="266046" cy="1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61" idx="2"/>
          </p:cNvCxnSpPr>
          <p:nvPr/>
        </p:nvCxnSpPr>
        <p:spPr>
          <a:xfrm rot="16200000" flipV="1">
            <a:off x="2206372" y="3281360"/>
            <a:ext cx="266046" cy="883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2325793" y="148138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323478" y="189278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Sistemas de medidas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5" idx="2"/>
            <a:endCxn id="218" idx="0"/>
          </p:cNvCxnSpPr>
          <p:nvPr/>
        </p:nvCxnSpPr>
        <p:spPr>
          <a:xfrm rot="16200000" flipH="1">
            <a:off x="2496368" y="1090746"/>
            <a:ext cx="283631" cy="497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ara hallar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3138578" y="1997528"/>
            <a:ext cx="121923" cy="627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0987" y="2785956"/>
            <a:ext cx="1122431" cy="3738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Perímetro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756520" y="3609910"/>
            <a:ext cx="637845" cy="352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Polígonos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3433531" y="3612774"/>
            <a:ext cx="90192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Circunferencia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954642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3421246" y="2693973"/>
            <a:ext cx="182941" cy="10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3479547" y="3192478"/>
            <a:ext cx="66338" cy="1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3217877" y="3314558"/>
            <a:ext cx="152918" cy="437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59" idx="2"/>
            <a:endCxn id="258" idx="0"/>
          </p:cNvCxnSpPr>
          <p:nvPr/>
        </p:nvCxnSpPr>
        <p:spPr>
          <a:xfrm rot="16200000" flipH="1">
            <a:off x="3620969" y="3349252"/>
            <a:ext cx="155782" cy="3712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3601325" y="4751626"/>
            <a:ext cx="557132" cy="298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2.π.r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623014" y="4709357"/>
            <a:ext cx="866792" cy="570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Suma de las longitudes de los lados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3498423" y="4203349"/>
            <a:ext cx="6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</a:t>
            </a:r>
            <a:r>
              <a:rPr lang="es-ES" sz="900" dirty="0" smtClean="0"/>
              <a:t>sando la fórmula</a:t>
            </a:r>
            <a:endParaRPr lang="es-ES" sz="900" dirty="0"/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2771503" y="4165250"/>
            <a:ext cx="59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 través de</a:t>
            </a:r>
            <a:endParaRPr lang="es-ES" sz="900" dirty="0"/>
          </a:p>
        </p:txBody>
      </p:sp>
      <p:cxnSp>
        <p:nvCxnSpPr>
          <p:cNvPr id="270" name="Conector angular 269"/>
          <p:cNvCxnSpPr>
            <a:stCxn id="268" idx="0"/>
            <a:endCxn id="258" idx="2"/>
          </p:cNvCxnSpPr>
          <p:nvPr/>
        </p:nvCxnSpPr>
        <p:spPr>
          <a:xfrm rot="5400000" flipH="1" flipV="1">
            <a:off x="3743123" y="4061981"/>
            <a:ext cx="237056" cy="45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266" idx="0"/>
            <a:endCxn id="268" idx="2"/>
          </p:cNvCxnSpPr>
          <p:nvPr/>
        </p:nvCxnSpPr>
        <p:spPr>
          <a:xfrm rot="16200000" flipV="1">
            <a:off x="3769879" y="4641614"/>
            <a:ext cx="178945" cy="41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69" idx="0"/>
            <a:endCxn id="257" idx="2"/>
          </p:cNvCxnSpPr>
          <p:nvPr/>
        </p:nvCxnSpPr>
        <p:spPr>
          <a:xfrm rot="5400000" flipH="1" flipV="1">
            <a:off x="2971634" y="4061442"/>
            <a:ext cx="202581" cy="5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9" idx="2"/>
          </p:cNvCxnSpPr>
          <p:nvPr/>
        </p:nvCxnSpPr>
        <p:spPr>
          <a:xfrm rot="5400000" flipH="1" flipV="1">
            <a:off x="2976021" y="4614972"/>
            <a:ext cx="174775" cy="13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ángulo 284" descr="Nodo de cuarto nivel&#10;" title="Nodo04"/>
          <p:cNvSpPr/>
          <p:nvPr/>
        </p:nvSpPr>
        <p:spPr>
          <a:xfrm>
            <a:off x="4386751" y="3604098"/>
            <a:ext cx="929213" cy="4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 métrico decimal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269976" y="4345512"/>
            <a:ext cx="1163592" cy="941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Múltiplos del 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Submúltiplos del metro cuadrado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879140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289" name="Conector angular 288"/>
          <p:cNvCxnSpPr>
            <a:stCxn id="343" idx="2"/>
            <a:endCxn id="287" idx="0"/>
          </p:cNvCxnSpPr>
          <p:nvPr/>
        </p:nvCxnSpPr>
        <p:spPr>
          <a:xfrm rot="5400000">
            <a:off x="5381334" y="3167138"/>
            <a:ext cx="11541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5070990" y="3237361"/>
            <a:ext cx="147106" cy="586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85" idx="2"/>
          </p:cNvCxnSpPr>
          <p:nvPr/>
        </p:nvCxnSpPr>
        <p:spPr>
          <a:xfrm rot="16200000" flipV="1">
            <a:off x="4709402" y="4203142"/>
            <a:ext cx="284327" cy="4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5517403" y="3604100"/>
            <a:ext cx="838441" cy="457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Las unidades agrarias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0" name="Conector angular 309"/>
          <p:cNvCxnSpPr>
            <a:stCxn id="287" idx="2"/>
            <a:endCxn id="308" idx="0"/>
          </p:cNvCxnSpPr>
          <p:nvPr/>
        </p:nvCxnSpPr>
        <p:spPr>
          <a:xfrm rot="16200000" flipH="1">
            <a:off x="5613621" y="3281097"/>
            <a:ext cx="147108" cy="498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732467" y="65339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Superficie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412091" y="-229359"/>
            <a:ext cx="222254" cy="1543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5732467" y="149462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6093535" y="1293321"/>
            <a:ext cx="40145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5730152" y="185452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Área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6228573" y="1789410"/>
            <a:ext cx="129062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4881768" y="239171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5776581" y="1875767"/>
            <a:ext cx="179718" cy="8521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4879140" y="276730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Sistemas de medidas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471765" y="3612774"/>
            <a:ext cx="991530" cy="1027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Triángulos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Cuadriláteros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Polígonos regulares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Polígonos irregulares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598887" y="3215237"/>
            <a:ext cx="737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5367977" y="2694924"/>
            <a:ext cx="14475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39" idx="2"/>
            <a:endCxn id="371" idx="0"/>
          </p:cNvCxnSpPr>
          <p:nvPr/>
        </p:nvCxnSpPr>
        <p:spPr>
          <a:xfrm rot="16200000" flipH="1">
            <a:off x="6928462" y="1576056"/>
            <a:ext cx="167411" cy="14392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5400000">
            <a:off x="6884179" y="3529421"/>
            <a:ext cx="16670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5510583" y="4323363"/>
            <a:ext cx="852079" cy="95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Hectárea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Centiárea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5" name="Conector angular 364"/>
          <p:cNvCxnSpPr>
            <a:stCxn id="364" idx="0"/>
            <a:endCxn id="308" idx="2"/>
          </p:cNvCxnSpPr>
          <p:nvPr/>
        </p:nvCxnSpPr>
        <p:spPr>
          <a:xfrm rot="5400000" flipH="1" flipV="1">
            <a:off x="5805534" y="4192274"/>
            <a:ext cx="2621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218" idx="2"/>
            <a:endCxn id="220" idx="0"/>
          </p:cNvCxnSpPr>
          <p:nvPr/>
        </p:nvCxnSpPr>
        <p:spPr>
          <a:xfrm rot="5400000">
            <a:off x="2796149" y="1801922"/>
            <a:ext cx="180563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1911730" y="2744267"/>
            <a:ext cx="846499" cy="4084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Sistema inglés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3" name="Conector angular 172"/>
          <p:cNvCxnSpPr>
            <a:stCxn id="67" idx="2"/>
            <a:endCxn id="161" idx="0"/>
          </p:cNvCxnSpPr>
          <p:nvPr/>
        </p:nvCxnSpPr>
        <p:spPr>
          <a:xfrm rot="16200000" flipH="1">
            <a:off x="2073223" y="2482509"/>
            <a:ext cx="134027" cy="3894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tercer nivel" title="Nodo03"/>
          <p:cNvSpPr/>
          <p:nvPr/>
        </p:nvSpPr>
        <p:spPr>
          <a:xfrm>
            <a:off x="6647111" y="2772530"/>
            <a:ext cx="65042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Polígonos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1" name="CuadroTexto 370" descr="Conector entre nodos" title="conector"/>
          <p:cNvSpPr txBox="1"/>
          <p:nvPr/>
        </p:nvSpPr>
        <p:spPr>
          <a:xfrm>
            <a:off x="7367481" y="2379404"/>
            <a:ext cx="728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plicada a</a:t>
            </a:r>
            <a:endParaRPr lang="es-ES" sz="900" dirty="0"/>
          </a:p>
        </p:txBody>
      </p:sp>
      <p:sp>
        <p:nvSpPr>
          <p:cNvPr id="385" name="Rectángulo 384" descr="Nodo de tercer nivel" title="Nodo03"/>
          <p:cNvSpPr/>
          <p:nvPr/>
        </p:nvSpPr>
        <p:spPr>
          <a:xfrm>
            <a:off x="7419574" y="2776788"/>
            <a:ext cx="65042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Círculo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86" name="Rectángulo 385" descr="Nodo de tercer nivel" title="Nodo03"/>
          <p:cNvSpPr/>
          <p:nvPr/>
        </p:nvSpPr>
        <p:spPr>
          <a:xfrm>
            <a:off x="8136233" y="2777855"/>
            <a:ext cx="65042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Figuras circulares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7" name="Conector angular 386"/>
          <p:cNvCxnSpPr>
            <a:stCxn id="371" idx="2"/>
            <a:endCxn id="386" idx="0"/>
          </p:cNvCxnSpPr>
          <p:nvPr/>
        </p:nvCxnSpPr>
        <p:spPr>
          <a:xfrm rot="16200000" flipH="1">
            <a:off x="8012817" y="2329228"/>
            <a:ext cx="167619" cy="729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angular 389"/>
          <p:cNvCxnSpPr>
            <a:stCxn id="371" idx="2"/>
            <a:endCxn id="385" idx="0"/>
          </p:cNvCxnSpPr>
          <p:nvPr/>
        </p:nvCxnSpPr>
        <p:spPr>
          <a:xfrm rot="16200000" flipH="1">
            <a:off x="7655020" y="2687024"/>
            <a:ext cx="166552" cy="129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5400000">
            <a:off x="7302211" y="2328879"/>
            <a:ext cx="153466" cy="727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369" idx="2"/>
            <a:endCxn id="346" idx="0"/>
          </p:cNvCxnSpPr>
          <p:nvPr/>
        </p:nvCxnSpPr>
        <p:spPr>
          <a:xfrm rot="5400000">
            <a:off x="6920293" y="3163209"/>
            <a:ext cx="99266" cy="4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CuadroTexto 443" descr="Conector entre nodos" title="conector"/>
          <p:cNvSpPr txBox="1"/>
          <p:nvPr/>
        </p:nvSpPr>
        <p:spPr>
          <a:xfrm>
            <a:off x="7405259" y="3163892"/>
            <a:ext cx="6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</a:t>
            </a:r>
            <a:r>
              <a:rPr lang="es-ES" sz="900" dirty="0" smtClean="0"/>
              <a:t>sando la fórmula</a:t>
            </a:r>
            <a:endParaRPr lang="es-ES" sz="900" dirty="0"/>
          </a:p>
        </p:txBody>
      </p:sp>
      <p:cxnSp>
        <p:nvCxnSpPr>
          <p:cNvPr id="445" name="Conector angular 444"/>
          <p:cNvCxnSpPr>
            <a:stCxn id="385" idx="2"/>
            <a:endCxn id="444" idx="0"/>
          </p:cNvCxnSpPr>
          <p:nvPr/>
        </p:nvCxnSpPr>
        <p:spPr>
          <a:xfrm rot="16200000" flipH="1">
            <a:off x="7723384" y="3141628"/>
            <a:ext cx="43663" cy="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ángulo 449" descr="Nodo de sexto nivel" title="Nodo06"/>
          <p:cNvSpPr/>
          <p:nvPr/>
        </p:nvSpPr>
        <p:spPr>
          <a:xfrm>
            <a:off x="7540832" y="3604098"/>
            <a:ext cx="407904" cy="29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π.</a:t>
            </a:r>
            <a:r>
              <a:rPr lang="es-ES_tradnl" sz="900" dirty="0" err="1" smtClean="0"/>
              <a:t>r.r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1" name="Conector angular 450"/>
          <p:cNvCxnSpPr>
            <a:stCxn id="444" idx="2"/>
            <a:endCxn id="450" idx="0"/>
          </p:cNvCxnSpPr>
          <p:nvPr/>
        </p:nvCxnSpPr>
        <p:spPr>
          <a:xfrm rot="5400000">
            <a:off x="7709779" y="3568230"/>
            <a:ext cx="70874" cy="8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CuadroTexto 490" descr="Conector entre nodos" title="conector"/>
          <p:cNvSpPr txBox="1"/>
          <p:nvPr/>
        </p:nvSpPr>
        <p:spPr>
          <a:xfrm>
            <a:off x="8096137" y="3236807"/>
            <a:ext cx="737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492" name="Conector angular 491"/>
          <p:cNvCxnSpPr>
            <a:stCxn id="386" idx="2"/>
            <a:endCxn id="491" idx="0"/>
          </p:cNvCxnSpPr>
          <p:nvPr/>
        </p:nvCxnSpPr>
        <p:spPr>
          <a:xfrm rot="16200000" flipH="1">
            <a:off x="8405357" y="3177382"/>
            <a:ext cx="115511" cy="3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ángulo 494" descr="Nodo de cuarto nivel&#10;" title="Nodo04"/>
          <p:cNvSpPr/>
          <p:nvPr/>
        </p:nvSpPr>
        <p:spPr>
          <a:xfrm>
            <a:off x="8036595" y="3595103"/>
            <a:ext cx="864830" cy="56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Sector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Segmento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Corona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96" name="Conector angular 495"/>
          <p:cNvCxnSpPr>
            <a:stCxn id="491" idx="2"/>
            <a:endCxn id="495" idx="0"/>
          </p:cNvCxnSpPr>
          <p:nvPr/>
        </p:nvCxnSpPr>
        <p:spPr>
          <a:xfrm rot="16200000" flipH="1">
            <a:off x="8403163" y="3529256"/>
            <a:ext cx="127464" cy="42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96</Words>
  <Application>Microsoft Office PowerPoint</Application>
  <PresentationFormat>Carta (216 x 279 mm)</PresentationFormat>
  <Paragraphs>54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47</cp:revision>
  <cp:lastPrinted>2015-06-25T22:36:16Z</cp:lastPrinted>
  <dcterms:created xsi:type="dcterms:W3CDTF">2015-05-14T14:12:36Z</dcterms:created>
  <dcterms:modified xsi:type="dcterms:W3CDTF">2015-09-01T22:09:03Z</dcterms:modified>
</cp:coreProperties>
</file>