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09/01/2016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de razonamiento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39515" y="1683916"/>
            <a:ext cx="1049148" cy="4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nductivo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402805" y="25911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 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758429" y="2385459"/>
            <a:ext cx="411253" cy="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495423" y="3134031"/>
            <a:ext cx="935109" cy="7729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articular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 general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807461" y="2977470"/>
            <a:ext cx="312079" cy="1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 de tipo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351634" y="1071460"/>
            <a:ext cx="638693" cy="586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311501" y="1675130"/>
            <a:ext cx="1124746" cy="52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ngulos y rectas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5325734" y="-143002"/>
            <a:ext cx="247960" cy="13962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311501" y="251103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718825" y="2355981"/>
            <a:ext cx="308942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747435" y="3114366"/>
            <a:ext cx="1147195" cy="8051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ngulos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rectas perpendiculares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410623" y="2652272"/>
            <a:ext cx="372504" cy="551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5586616" y="67909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estudiar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5128252" y="655550"/>
            <a:ext cx="765202" cy="12739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952251" y="3118216"/>
            <a:ext cx="960247" cy="8012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ngulos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rectas paralelas y una transversal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4964369" y="2650210"/>
            <a:ext cx="376354" cy="5596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2551622" y="1693237"/>
            <a:ext cx="1402541" cy="493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emostraciones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5400000">
            <a:off x="3878814" y="-192437"/>
            <a:ext cx="249211" cy="149635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2710838" y="2555876"/>
            <a:ext cx="1081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3067605" y="2370588"/>
            <a:ext cx="369332" cy="12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2833853" y="3117525"/>
            <a:ext cx="843969" cy="7894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ipótesis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tesis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3088335" y="2950021"/>
            <a:ext cx="330817" cy="41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2693829" y="407191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3171657" y="3987736"/>
            <a:ext cx="164941" cy="3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2567268" y="4908113"/>
            <a:ext cx="627130" cy="506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2763946" y="4419642"/>
            <a:ext cx="605359" cy="3715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2694024" y="680347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usan para hacer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2932288" y="1370285"/>
            <a:ext cx="643558" cy="23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137" descr="Nodo de primer nivel" title="Nodo01"/>
          <p:cNvSpPr/>
          <p:nvPr/>
        </p:nvSpPr>
        <p:spPr>
          <a:xfrm>
            <a:off x="401205" y="1687655"/>
            <a:ext cx="941565" cy="47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eductivo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CuadroTexto 138" descr="Conector entre nodos" title="conector"/>
          <p:cNvSpPr txBox="1"/>
          <p:nvPr/>
        </p:nvSpPr>
        <p:spPr>
          <a:xfrm>
            <a:off x="309018" y="257782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 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ctor angular 139"/>
          <p:cNvCxnSpPr>
            <a:stCxn id="138" idx="2"/>
            <a:endCxn id="139" idx="0"/>
          </p:cNvCxnSpPr>
          <p:nvPr/>
        </p:nvCxnSpPr>
        <p:spPr>
          <a:xfrm rot="5400000">
            <a:off x="662026" y="2367862"/>
            <a:ext cx="418170" cy="17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 descr="Nodo de segundo nivel" title="Nodo02"/>
          <p:cNvSpPr/>
          <p:nvPr/>
        </p:nvSpPr>
        <p:spPr>
          <a:xfrm>
            <a:off x="401974" y="3115999"/>
            <a:ext cx="940637" cy="7610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eneral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 particular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angular 141"/>
          <p:cNvCxnSpPr>
            <a:stCxn id="139" idx="2"/>
            <a:endCxn id="141" idx="0"/>
          </p:cNvCxnSpPr>
          <p:nvPr/>
        </p:nvCxnSpPr>
        <p:spPr>
          <a:xfrm rot="16200000" flipH="1">
            <a:off x="717592" y="2961297"/>
            <a:ext cx="307343" cy="2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130" idx="2"/>
            <a:endCxn id="138" idx="0"/>
          </p:cNvCxnSpPr>
          <p:nvPr/>
        </p:nvCxnSpPr>
        <p:spPr>
          <a:xfrm rot="5400000">
            <a:off x="803714" y="1113498"/>
            <a:ext cx="642432" cy="5058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152" descr="Nodo de tercer nivel" title="Nodo03"/>
          <p:cNvSpPr/>
          <p:nvPr/>
        </p:nvSpPr>
        <p:spPr>
          <a:xfrm>
            <a:off x="3269082" y="4908114"/>
            <a:ext cx="719360" cy="5052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étodo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angular 153"/>
          <p:cNvCxnSpPr>
            <a:stCxn id="341" idx="2"/>
            <a:endCxn id="153" idx="0"/>
          </p:cNvCxnSpPr>
          <p:nvPr/>
        </p:nvCxnSpPr>
        <p:spPr>
          <a:xfrm rot="16200000" flipH="1">
            <a:off x="3137909" y="4417261"/>
            <a:ext cx="605360" cy="3763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 descr="Nodo de tercer nivel" title="Nodo03"/>
          <p:cNvSpPr/>
          <p:nvPr/>
        </p:nvSpPr>
        <p:spPr>
          <a:xfrm>
            <a:off x="4048175" y="4915953"/>
            <a:ext cx="703422" cy="509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ejemplo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>
            <a:stCxn id="341" idx="2"/>
            <a:endCxn id="155" idx="0"/>
          </p:cNvCxnSpPr>
          <p:nvPr/>
        </p:nvCxnSpPr>
        <p:spPr>
          <a:xfrm rot="16200000" flipH="1">
            <a:off x="3519552" y="4035618"/>
            <a:ext cx="613199" cy="11474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1377871" y="4915952"/>
            <a:ext cx="1104733" cy="47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eneralizaciones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>
            <a:stCxn id="341" idx="2"/>
            <a:endCxn id="157" idx="0"/>
          </p:cNvCxnSpPr>
          <p:nvPr/>
        </p:nvCxnSpPr>
        <p:spPr>
          <a:xfrm rot="5400000">
            <a:off x="2284728" y="3948264"/>
            <a:ext cx="613198" cy="13221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 descr="Nodo de primer nivel" title="Nodo01"/>
          <p:cNvSpPr/>
          <p:nvPr/>
        </p:nvSpPr>
        <p:spPr>
          <a:xfrm>
            <a:off x="7000068" y="1674959"/>
            <a:ext cx="1124746" cy="5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ngulos en polígonos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Conector angular 176"/>
          <p:cNvCxnSpPr>
            <a:stCxn id="274" idx="2"/>
            <a:endCxn id="176" idx="0"/>
          </p:cNvCxnSpPr>
          <p:nvPr/>
        </p:nvCxnSpPr>
        <p:spPr>
          <a:xfrm rot="16200000" flipH="1">
            <a:off x="6472621" y="585138"/>
            <a:ext cx="765031" cy="1414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 descr="Conector entre nodos" title="conector"/>
          <p:cNvSpPr txBox="1"/>
          <p:nvPr/>
        </p:nvSpPr>
        <p:spPr>
          <a:xfrm>
            <a:off x="7004680" y="247624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Conector angular 231"/>
          <p:cNvCxnSpPr>
            <a:stCxn id="176" idx="2"/>
            <a:endCxn id="231" idx="0"/>
          </p:cNvCxnSpPr>
          <p:nvPr/>
        </p:nvCxnSpPr>
        <p:spPr>
          <a:xfrm rot="16200000" flipH="1">
            <a:off x="7431950" y="2342296"/>
            <a:ext cx="264437" cy="3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ángulo 232" descr="Nodo de segundo nivel" title="Nodo02"/>
          <p:cNvSpPr/>
          <p:nvPr/>
        </p:nvSpPr>
        <p:spPr>
          <a:xfrm>
            <a:off x="7118374" y="3105690"/>
            <a:ext cx="896003" cy="801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ángulos en polígonos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4" name="Conector angular 233"/>
          <p:cNvCxnSpPr>
            <a:stCxn id="231" idx="2"/>
            <a:endCxn id="233" idx="0"/>
          </p:cNvCxnSpPr>
          <p:nvPr/>
        </p:nvCxnSpPr>
        <p:spPr>
          <a:xfrm rot="16200000" flipH="1">
            <a:off x="7366829" y="2906142"/>
            <a:ext cx="398615" cy="4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ángulo 236" descr="Nodo de segundo nivel" title="Nodo02"/>
          <p:cNvSpPr/>
          <p:nvPr/>
        </p:nvSpPr>
        <p:spPr>
          <a:xfrm>
            <a:off x="8082543" y="3105690"/>
            <a:ext cx="1018657" cy="801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ángulos en la circunferencia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" name="Conector angular 237"/>
          <p:cNvCxnSpPr>
            <a:stCxn id="231" idx="2"/>
            <a:endCxn id="237" idx="0"/>
          </p:cNvCxnSpPr>
          <p:nvPr/>
        </p:nvCxnSpPr>
        <p:spPr>
          <a:xfrm rot="16200000" flipH="1">
            <a:off x="7879577" y="2393394"/>
            <a:ext cx="398615" cy="1025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 descr="Nodo de segundo nivel" title="Nodo02"/>
          <p:cNvSpPr/>
          <p:nvPr/>
        </p:nvSpPr>
        <p:spPr>
          <a:xfrm>
            <a:off x="5977989" y="3105690"/>
            <a:ext cx="1082764" cy="8012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construcciones geométricas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angular 239"/>
          <p:cNvCxnSpPr>
            <a:stCxn id="231" idx="2"/>
            <a:endCxn id="239" idx="0"/>
          </p:cNvCxnSpPr>
          <p:nvPr/>
        </p:nvCxnSpPr>
        <p:spPr>
          <a:xfrm rot="5400000">
            <a:off x="6843327" y="2383120"/>
            <a:ext cx="398615" cy="1046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 descr="Nodo de tercer nivel" title="Nodo03"/>
          <p:cNvSpPr/>
          <p:nvPr/>
        </p:nvSpPr>
        <p:spPr>
          <a:xfrm>
            <a:off x="4903419" y="4913086"/>
            <a:ext cx="768540" cy="5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ediatriz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 segmento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2" name="Conector angular 241"/>
          <p:cNvCxnSpPr>
            <a:stCxn id="239" idx="2"/>
            <a:endCxn id="241" idx="0"/>
          </p:cNvCxnSpPr>
          <p:nvPr/>
        </p:nvCxnSpPr>
        <p:spPr>
          <a:xfrm rot="5400000">
            <a:off x="5400475" y="3794189"/>
            <a:ext cx="1006111" cy="12316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ángulo 245" descr="Nodo de tercer nivel" title="Nodo03"/>
          <p:cNvSpPr/>
          <p:nvPr/>
        </p:nvSpPr>
        <p:spPr>
          <a:xfrm>
            <a:off x="5757122" y="4915952"/>
            <a:ext cx="664319" cy="509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isectriz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 ángulo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239" idx="2"/>
            <a:endCxn id="246" idx="0"/>
          </p:cNvCxnSpPr>
          <p:nvPr/>
        </p:nvCxnSpPr>
        <p:spPr>
          <a:xfrm rot="5400000">
            <a:off x="5799839" y="4196419"/>
            <a:ext cx="1008977" cy="4300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ángulo 248" descr="Nodo de tercer nivel" title="Nodo03"/>
          <p:cNvSpPr/>
          <p:nvPr/>
        </p:nvSpPr>
        <p:spPr>
          <a:xfrm>
            <a:off x="6592241" y="4908114"/>
            <a:ext cx="691057" cy="5177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Conector angular 249"/>
          <p:cNvCxnSpPr>
            <a:stCxn id="239" idx="2"/>
            <a:endCxn id="249" idx="0"/>
          </p:cNvCxnSpPr>
          <p:nvPr/>
        </p:nvCxnSpPr>
        <p:spPr>
          <a:xfrm rot="16200000" flipH="1">
            <a:off x="6228001" y="4198344"/>
            <a:ext cx="1001139" cy="4183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251" descr="Nodo de tercer nivel" title="Nodo03"/>
          <p:cNvSpPr/>
          <p:nvPr/>
        </p:nvSpPr>
        <p:spPr>
          <a:xfrm>
            <a:off x="7373884" y="4918525"/>
            <a:ext cx="1122431" cy="509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Conector angular 252"/>
          <p:cNvCxnSpPr>
            <a:stCxn id="239" idx="2"/>
            <a:endCxn id="252" idx="0"/>
          </p:cNvCxnSpPr>
          <p:nvPr/>
        </p:nvCxnSpPr>
        <p:spPr>
          <a:xfrm rot="16200000" flipH="1">
            <a:off x="6721460" y="3704885"/>
            <a:ext cx="1011550" cy="1415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93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44</cp:revision>
  <cp:lastPrinted>2015-06-25T22:36:16Z</cp:lastPrinted>
  <dcterms:created xsi:type="dcterms:W3CDTF">2015-05-14T14:12:36Z</dcterms:created>
  <dcterms:modified xsi:type="dcterms:W3CDTF">2016-01-09T18:06:54Z</dcterms:modified>
</cp:coreProperties>
</file>