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25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29680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algebraicas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490874" y="2069527"/>
            <a:ext cx="1638053" cy="625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cociente de dos expresiones algebraicas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494533" y="-529456"/>
            <a:ext cx="1086111" cy="3444128"/>
          </a:xfrm>
          <a:prstGeom prst="bentConnector3">
            <a:avLst>
              <a:gd name="adj1" fmla="val 245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746253" y="173561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257143" y="2016769"/>
            <a:ext cx="103084" cy="24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634614" y="1833038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672841" y="239312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16200000" flipH="1">
            <a:off x="1987713" y="4560481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634614" y="2821154"/>
            <a:ext cx="1202591" cy="561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denominadores iguales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16200000" flipH="1">
            <a:off x="3136385" y="2721628"/>
            <a:ext cx="197197" cy="1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198437" y="12338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/>
          <p:nvPr/>
        </p:nvCxnSpPr>
        <p:spPr>
          <a:xfrm rot="5400000">
            <a:off x="3778452" y="853212"/>
            <a:ext cx="330040" cy="1615690"/>
          </a:xfrm>
          <a:prstGeom prst="bentConnector3">
            <a:avLst>
              <a:gd name="adj1" fmla="val 438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/>
          <p:nvPr/>
        </p:nvCxnSpPr>
        <p:spPr>
          <a:xfrm>
            <a:off x="4759650" y="918037"/>
            <a:ext cx="2824707" cy="785014"/>
          </a:xfrm>
          <a:prstGeom prst="bentConnector3">
            <a:avLst>
              <a:gd name="adj1" fmla="val 1003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4097616" y="455020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3831341" y="5030549"/>
            <a:ext cx="1551705" cy="10758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multiplicando las expresiones algebraicas de numeradores y denominadores respectivamente y simplificando cuando sea posible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/>
          <p:nvPr/>
        </p:nvCxnSpPr>
        <p:spPr>
          <a:xfrm rot="16200000" flipH="1">
            <a:off x="7143425" y="5129396"/>
            <a:ext cx="46" cy="712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983142" y="1815096"/>
            <a:ext cx="1287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realizan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uadroTexto 126" descr="Conector entre nodos" title="conector"/>
          <p:cNvSpPr txBox="1"/>
          <p:nvPr/>
        </p:nvSpPr>
        <p:spPr>
          <a:xfrm>
            <a:off x="806559" y="337494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529968" y="4102528"/>
            <a:ext cx="8656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segundo nivel" title="Nodo02"/>
          <p:cNvSpPr/>
          <p:nvPr/>
        </p:nvSpPr>
        <p:spPr>
          <a:xfrm>
            <a:off x="1615396" y="4117777"/>
            <a:ext cx="89769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ángulo 151" descr="Nodo de tercer nivel" title="Nodo03"/>
          <p:cNvSpPr/>
          <p:nvPr/>
        </p:nvSpPr>
        <p:spPr>
          <a:xfrm>
            <a:off x="493257" y="5068922"/>
            <a:ext cx="901952" cy="7181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máximo común divisor de los polinomios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tercer nivel" title="Nodo03"/>
          <p:cNvSpPr/>
          <p:nvPr/>
        </p:nvSpPr>
        <p:spPr>
          <a:xfrm>
            <a:off x="1613996" y="5098624"/>
            <a:ext cx="961250" cy="6576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mínimo común múltiplo de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polinomios</a:t>
            </a:r>
          </a:p>
        </p:txBody>
      </p:sp>
      <p:sp>
        <p:nvSpPr>
          <p:cNvPr id="157" name="Rectángulo 156" descr="Nodo de primer nivel" title="Nodo01"/>
          <p:cNvSpPr/>
          <p:nvPr/>
        </p:nvSpPr>
        <p:spPr>
          <a:xfrm>
            <a:off x="4055603" y="1816976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Irreductibles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 descr="Conector entre nodos" title="conector"/>
          <p:cNvSpPr txBox="1"/>
          <p:nvPr/>
        </p:nvSpPr>
        <p:spPr>
          <a:xfrm>
            <a:off x="4161289" y="234233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angular 158"/>
          <p:cNvCxnSpPr>
            <a:stCxn id="157" idx="2"/>
            <a:endCxn id="158" idx="0"/>
          </p:cNvCxnSpPr>
          <p:nvPr/>
        </p:nvCxnSpPr>
        <p:spPr>
          <a:xfrm rot="16200000" flipH="1">
            <a:off x="4628527" y="2248360"/>
            <a:ext cx="119419" cy="68538"/>
          </a:xfrm>
          <a:prstGeom prst="bentConnector3">
            <a:avLst>
              <a:gd name="adj1" fmla="val -10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gundo nivel" title="Nodo02"/>
          <p:cNvSpPr/>
          <p:nvPr/>
        </p:nvSpPr>
        <p:spPr>
          <a:xfrm>
            <a:off x="4124140" y="2788955"/>
            <a:ext cx="1196728" cy="6605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polinomios no tienen divisores comunes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>
            <a:stCxn id="158" idx="2"/>
            <a:endCxn id="160" idx="0"/>
          </p:cNvCxnSpPr>
          <p:nvPr/>
        </p:nvCxnSpPr>
        <p:spPr>
          <a:xfrm rot="5400000">
            <a:off x="4614613" y="2681063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 descr="Nodo de primer nivel" title="Nodo01"/>
          <p:cNvSpPr/>
          <p:nvPr/>
        </p:nvSpPr>
        <p:spPr>
          <a:xfrm>
            <a:off x="5432747" y="1809854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Heterogéneas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5470836" y="233946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ector angular 163"/>
          <p:cNvCxnSpPr>
            <a:stCxn id="162" idx="2"/>
            <a:endCxn id="163" idx="0"/>
          </p:cNvCxnSpPr>
          <p:nvPr/>
        </p:nvCxnSpPr>
        <p:spPr>
          <a:xfrm rot="16200000" flipH="1">
            <a:off x="5969750" y="2277158"/>
            <a:ext cx="123662" cy="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 descr="Nodo de segundo nivel" title="Nodo02"/>
          <p:cNvSpPr/>
          <p:nvPr/>
        </p:nvSpPr>
        <p:spPr>
          <a:xfrm>
            <a:off x="5411363" y="2788955"/>
            <a:ext cx="1239493" cy="6263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denominadores diferentes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angular 165"/>
          <p:cNvCxnSpPr>
            <a:stCxn id="163" idx="2"/>
            <a:endCxn id="165" idx="0"/>
          </p:cNvCxnSpPr>
          <p:nvPr/>
        </p:nvCxnSpPr>
        <p:spPr>
          <a:xfrm rot="5400000">
            <a:off x="5922250" y="2679152"/>
            <a:ext cx="218663" cy="9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>
            <a:off x="4747950" y="1647316"/>
            <a:ext cx="1322372" cy="149805"/>
          </a:xfrm>
          <a:prstGeom prst="bentConnector3">
            <a:avLst>
              <a:gd name="adj1" fmla="val 1005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189"/>
          <p:cNvCxnSpPr/>
          <p:nvPr/>
        </p:nvCxnSpPr>
        <p:spPr>
          <a:xfrm rot="16200000" flipV="1">
            <a:off x="1052226" y="3019310"/>
            <a:ext cx="630342" cy="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endCxn id="127" idx="2"/>
          </p:cNvCxnSpPr>
          <p:nvPr/>
        </p:nvCxnSpPr>
        <p:spPr>
          <a:xfrm rot="5400000" flipH="1" flipV="1">
            <a:off x="887386" y="3652974"/>
            <a:ext cx="527581" cy="433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/>
          <p:nvPr/>
        </p:nvCxnSpPr>
        <p:spPr>
          <a:xfrm>
            <a:off x="1358714" y="3869636"/>
            <a:ext cx="687491" cy="248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 title="conector"/>
          <p:cNvSpPr txBox="1"/>
          <p:nvPr/>
        </p:nvSpPr>
        <p:spPr>
          <a:xfrm>
            <a:off x="380598" y="46753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uadroTexto 83" descr="Conector entre nodos" title="conector"/>
          <p:cNvSpPr txBox="1"/>
          <p:nvPr/>
        </p:nvSpPr>
        <p:spPr>
          <a:xfrm>
            <a:off x="1562830" y="469198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onector angular 86"/>
          <p:cNvCxnSpPr/>
          <p:nvPr/>
        </p:nvCxnSpPr>
        <p:spPr>
          <a:xfrm rot="16200000" flipH="1">
            <a:off x="848456" y="4560836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/>
          <p:nvPr/>
        </p:nvCxnSpPr>
        <p:spPr>
          <a:xfrm rot="16200000" flipH="1">
            <a:off x="1986634" y="4944324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/>
          <p:nvPr/>
        </p:nvCxnSpPr>
        <p:spPr>
          <a:xfrm rot="16200000" flipH="1">
            <a:off x="836405" y="4935395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 descr="Nodo de primer nivel" title="Nodo01"/>
          <p:cNvSpPr/>
          <p:nvPr/>
        </p:nvSpPr>
        <p:spPr>
          <a:xfrm>
            <a:off x="7113807" y="2286510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uadroTexto 105" descr="Conector entre nodos" title="conector"/>
          <p:cNvSpPr txBox="1"/>
          <p:nvPr/>
        </p:nvSpPr>
        <p:spPr>
          <a:xfrm>
            <a:off x="7030246" y="291626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segundo nivel" title="Nodo02"/>
          <p:cNvSpPr/>
          <p:nvPr/>
        </p:nvSpPr>
        <p:spPr>
          <a:xfrm>
            <a:off x="4040823" y="3993706"/>
            <a:ext cx="1164090" cy="371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5809671" y="3993706"/>
            <a:ext cx="1164090" cy="371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adiciones y sustracciones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111" descr="Nodo de segundo nivel" title="Nodo02"/>
          <p:cNvSpPr/>
          <p:nvPr/>
        </p:nvSpPr>
        <p:spPr>
          <a:xfrm>
            <a:off x="7631516" y="3976786"/>
            <a:ext cx="798551" cy="371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divisiones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angular 118"/>
          <p:cNvCxnSpPr/>
          <p:nvPr/>
        </p:nvCxnSpPr>
        <p:spPr>
          <a:xfrm rot="5400000">
            <a:off x="7510715" y="2812196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5400000">
            <a:off x="7519118" y="2158495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>
            <a:off x="4621927" y="3859437"/>
            <a:ext cx="3408865" cy="10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/>
          <p:nvPr/>
        </p:nvCxnSpPr>
        <p:spPr>
          <a:xfrm rot="16200000" flipH="1">
            <a:off x="4560567" y="3912825"/>
            <a:ext cx="123662" cy="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V="1">
            <a:off x="7275187" y="3510684"/>
            <a:ext cx="704443" cy="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 descr="Nodo de segundo nivel" title="Nodo02"/>
          <p:cNvSpPr/>
          <p:nvPr/>
        </p:nvSpPr>
        <p:spPr>
          <a:xfrm>
            <a:off x="5651673" y="5032115"/>
            <a:ext cx="1476332" cy="10726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reduciendo las expresiones algebraicas a su común denominador para adicionar y/o sustraer las fracciones homogéneas que se obtienen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5826405" y="452724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ángulo 136" descr="Nodo de segundo nivel" title="Nodo02"/>
          <p:cNvSpPr/>
          <p:nvPr/>
        </p:nvSpPr>
        <p:spPr>
          <a:xfrm>
            <a:off x="7396632" y="5030549"/>
            <a:ext cx="1473614" cy="1061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multiplicando la expresión algebraica del dividendo por la expresión algebraica recíproca del divisor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141" descr="Conector entre nodos" title="conector"/>
          <p:cNvSpPr txBox="1"/>
          <p:nvPr/>
        </p:nvSpPr>
        <p:spPr>
          <a:xfrm>
            <a:off x="7469575" y="457563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 rot="16200000" flipH="1">
            <a:off x="4519933" y="4447578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111" idx="2"/>
            <a:endCxn id="135" idx="0"/>
          </p:cNvCxnSpPr>
          <p:nvPr/>
        </p:nvCxnSpPr>
        <p:spPr>
          <a:xfrm rot="5400000">
            <a:off x="6308400" y="4443930"/>
            <a:ext cx="162538" cy="40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16200000" flipH="1">
            <a:off x="7954258" y="4406338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4518854" y="4871234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35" idx="2"/>
            <a:endCxn id="134" idx="0"/>
          </p:cNvCxnSpPr>
          <p:nvPr/>
        </p:nvCxnSpPr>
        <p:spPr>
          <a:xfrm rot="16200000" flipH="1">
            <a:off x="6251712" y="4893987"/>
            <a:ext cx="274037" cy="2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16200000" flipH="1">
            <a:off x="7953179" y="4871925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/>
          <p:nvPr/>
        </p:nvCxnSpPr>
        <p:spPr>
          <a:xfrm rot="5400000">
            <a:off x="4651759" y="1031912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endCxn id="111" idx="0"/>
          </p:cNvCxnSpPr>
          <p:nvPr/>
        </p:nvCxnSpPr>
        <p:spPr>
          <a:xfrm rot="16200000" flipH="1">
            <a:off x="6322535" y="3924524"/>
            <a:ext cx="134267" cy="4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endCxn id="218" idx="0"/>
          </p:cNvCxnSpPr>
          <p:nvPr/>
        </p:nvCxnSpPr>
        <p:spPr>
          <a:xfrm rot="16200000" flipH="1">
            <a:off x="3156446" y="2315513"/>
            <a:ext cx="154143" cy="1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113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54</cp:revision>
  <cp:lastPrinted>2015-11-26T18:57:30Z</cp:lastPrinted>
  <dcterms:created xsi:type="dcterms:W3CDTF">2015-05-14T14:12:36Z</dcterms:created>
  <dcterms:modified xsi:type="dcterms:W3CDTF">2015-12-14T22:28:25Z</dcterms:modified>
</cp:coreProperties>
</file>