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94" autoAdjust="0"/>
    <p:restoredTop sz="94660"/>
  </p:normalViewPr>
  <p:slideViewPr>
    <p:cSldViewPr snapToGrid="0">
      <p:cViewPr>
        <p:scale>
          <a:sx n="140" d="100"/>
          <a:sy n="140" d="100"/>
        </p:scale>
        <p:origin x="-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17/09/2015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Los números enteros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669766" y="572291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Números relativos</a:t>
            </a:r>
            <a:endParaRPr lang="es-ES" sz="1200" b="1" dirty="0"/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36727" y="-1293409"/>
            <a:ext cx="117534" cy="3575277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609994" y="1407459"/>
            <a:ext cx="1226010" cy="444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por la ubicación de un</a:t>
            </a:r>
            <a:endParaRPr lang="es-ES" sz="900" dirty="0">
              <a:solidFill>
                <a:schemeClr val="bg1"/>
              </a:solidFill>
            </a:endParaRPr>
          </a:p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punto de referencia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4126735" y="594247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Valor absoluto</a:t>
            </a:r>
            <a:endParaRPr lang="es-ES" sz="1200" b="1" dirty="0"/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6913623" y="1586073"/>
            <a:ext cx="959380" cy="3395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</a:rPr>
              <a:t>l</a:t>
            </a:r>
            <a:r>
              <a:rPr lang="es-ES" sz="900" dirty="0" smtClean="0">
                <a:solidFill>
                  <a:schemeClr val="bg1"/>
                </a:solidFill>
              </a:rPr>
              <a:t>as matemáticas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274" name="CuadroTexto 273" descr="Conector entre nodos" title="conector"/>
          <p:cNvSpPr txBox="1"/>
          <p:nvPr/>
        </p:nvSpPr>
        <p:spPr>
          <a:xfrm>
            <a:off x="2224475" y="1116645"/>
            <a:ext cx="1179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forma</a:t>
            </a:r>
            <a:endParaRPr lang="es-ES" sz="900" dirty="0"/>
          </a:p>
        </p:txBody>
      </p:sp>
      <p:sp>
        <p:nvSpPr>
          <p:cNvPr id="291" name="CuadroTexto 290" descr="Conector entre nodos" title="conector"/>
          <p:cNvSpPr txBox="1"/>
          <p:nvPr/>
        </p:nvSpPr>
        <p:spPr>
          <a:xfrm>
            <a:off x="4124546" y="113265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corresponde a</a:t>
            </a:r>
            <a:endParaRPr lang="es-ES" sz="900" dirty="0"/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2296701" y="637978"/>
            <a:ext cx="1124746" cy="3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El conjunto </a:t>
            </a:r>
            <a:r>
              <a:rPr lang="es-ES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ℤ</a:t>
            </a:r>
            <a:endParaRPr lang="es-ES" sz="1200" b="1" dirty="0"/>
          </a:p>
        </p:txBody>
      </p:sp>
      <p:sp>
        <p:nvSpPr>
          <p:cNvPr id="122" name="CuadroTexto 121" descr="Conector entre nodos" title="conector"/>
          <p:cNvSpPr txBox="1"/>
          <p:nvPr/>
        </p:nvSpPr>
        <p:spPr>
          <a:xfrm>
            <a:off x="663669" y="1132653"/>
            <a:ext cx="1025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determinan</a:t>
            </a:r>
            <a:endParaRPr lang="es-ES" sz="900" dirty="0"/>
          </a:p>
        </p:txBody>
      </p:sp>
      <p:sp>
        <p:nvSpPr>
          <p:cNvPr id="144" name="CuadroTexto 143" descr="Conector entre nodos" title="conector"/>
          <p:cNvSpPr txBox="1"/>
          <p:nvPr/>
        </p:nvSpPr>
        <p:spPr>
          <a:xfrm>
            <a:off x="592864" y="1981781"/>
            <a:ext cx="10961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sintetizan el uso de </a:t>
            </a:r>
            <a:endParaRPr lang="es-ES" sz="900" dirty="0"/>
          </a:p>
        </p:txBody>
      </p:sp>
      <p:cxnSp>
        <p:nvCxnSpPr>
          <p:cNvPr id="166" name="Conector angular 165"/>
          <p:cNvCxnSpPr/>
          <p:nvPr/>
        </p:nvCxnSpPr>
        <p:spPr>
          <a:xfrm rot="5400000">
            <a:off x="1062509" y="2267791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uadroTexto 166" descr="Conector entre nodos" title="conector"/>
          <p:cNvSpPr txBox="1"/>
          <p:nvPr/>
        </p:nvSpPr>
        <p:spPr>
          <a:xfrm>
            <a:off x="725221" y="3238499"/>
            <a:ext cx="902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escriben</a:t>
            </a:r>
            <a:endParaRPr lang="es-ES" sz="800" dirty="0"/>
          </a:p>
        </p:txBody>
      </p:sp>
      <p:sp>
        <p:nvSpPr>
          <p:cNvPr id="169" name="Rectángulo 168" descr="Nodo de tercer nivel" title="Nodo03"/>
          <p:cNvSpPr/>
          <p:nvPr/>
        </p:nvSpPr>
        <p:spPr>
          <a:xfrm>
            <a:off x="599204" y="3541892"/>
            <a:ext cx="1126831" cy="618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utilizando números naturales precedidos del signo más (+) o del signo menos (‒)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294" name="Conector angular 293"/>
          <p:cNvCxnSpPr>
            <a:endCxn id="144" idx="0"/>
          </p:cNvCxnSpPr>
          <p:nvPr/>
        </p:nvCxnSpPr>
        <p:spPr>
          <a:xfrm rot="5400000">
            <a:off x="1080098" y="1879919"/>
            <a:ext cx="162688" cy="41036"/>
          </a:xfrm>
          <a:prstGeom prst="bentConnector3">
            <a:avLst>
              <a:gd name="adj1" fmla="val 122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ector angular 303"/>
          <p:cNvCxnSpPr/>
          <p:nvPr/>
        </p:nvCxnSpPr>
        <p:spPr>
          <a:xfrm rot="5400000">
            <a:off x="1105250" y="3227990"/>
            <a:ext cx="111551" cy="11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angular 304"/>
          <p:cNvCxnSpPr/>
          <p:nvPr/>
        </p:nvCxnSpPr>
        <p:spPr>
          <a:xfrm rot="5400000">
            <a:off x="1105249" y="3480968"/>
            <a:ext cx="111551" cy="11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ángulo 362" descr="Nodo de tercer nivel" title="Nodo03"/>
          <p:cNvSpPr/>
          <p:nvPr/>
        </p:nvSpPr>
        <p:spPr>
          <a:xfrm>
            <a:off x="2296701" y="3237391"/>
            <a:ext cx="1122431" cy="890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en una recta numérica tomando como referencia el número 0, a la derecha se ubican los positivos y a la izquierda los positivos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68" name="Rectángulo 367" descr="Nodo de primer nivel" title="Nodo01"/>
          <p:cNvSpPr/>
          <p:nvPr/>
        </p:nvSpPr>
        <p:spPr>
          <a:xfrm>
            <a:off x="7248971" y="621229"/>
            <a:ext cx="1124746" cy="353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Aplicaciones</a:t>
            </a:r>
            <a:endParaRPr lang="es-ES" sz="1200" b="1" dirty="0"/>
          </a:p>
        </p:txBody>
      </p:sp>
      <p:sp>
        <p:nvSpPr>
          <p:cNvPr id="114" name="Rectángulo 113" descr="Nodo de segundo nivel" title="Nodo02"/>
          <p:cNvSpPr/>
          <p:nvPr/>
        </p:nvSpPr>
        <p:spPr>
          <a:xfrm>
            <a:off x="4164411" y="1471703"/>
            <a:ext cx="1021699" cy="73067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la distancia que </a:t>
            </a:r>
            <a:r>
              <a:rPr lang="es-ES" sz="900" dirty="0">
                <a:solidFill>
                  <a:schemeClr val="bg1"/>
                </a:solidFill>
              </a:rPr>
              <a:t>hay </a:t>
            </a:r>
            <a:r>
              <a:rPr lang="es-ES" sz="900" dirty="0" smtClean="0">
                <a:solidFill>
                  <a:schemeClr val="bg1"/>
                </a:solidFill>
              </a:rPr>
              <a:t>entre el </a:t>
            </a:r>
            <a:r>
              <a:rPr lang="es-ES" sz="900" dirty="0">
                <a:solidFill>
                  <a:schemeClr val="bg1"/>
                </a:solidFill>
              </a:rPr>
              <a:t>número entero y el cero en la recta numérica</a:t>
            </a:r>
          </a:p>
          <a:p>
            <a:pPr algn="ctr"/>
            <a:endParaRPr lang="es-ES" sz="1050" dirty="0">
              <a:solidFill>
                <a:schemeClr val="bg1"/>
              </a:solidFill>
            </a:endParaRPr>
          </a:p>
          <a:p>
            <a:pPr algn="ctr"/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31" name="Rectángulo 130" descr="Nodo de primer nivel" title="Nodo01"/>
          <p:cNvSpPr/>
          <p:nvPr/>
        </p:nvSpPr>
        <p:spPr>
          <a:xfrm>
            <a:off x="5693487" y="598428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Relaciones de orden</a:t>
            </a:r>
            <a:endParaRPr lang="es-ES" sz="1200" b="1" dirty="0"/>
          </a:p>
        </p:txBody>
      </p:sp>
      <p:sp>
        <p:nvSpPr>
          <p:cNvPr id="132" name="CuadroTexto 131" descr="Conector entre nodos" title="conector"/>
          <p:cNvSpPr txBox="1"/>
          <p:nvPr/>
        </p:nvSpPr>
        <p:spPr>
          <a:xfrm>
            <a:off x="5707781" y="118751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tales como</a:t>
            </a:r>
            <a:endParaRPr lang="es-ES" sz="900" dirty="0"/>
          </a:p>
        </p:txBody>
      </p:sp>
      <p:sp>
        <p:nvSpPr>
          <p:cNvPr id="135" name="Rectángulo 134" descr="Nodo de segundo nivel" title="Nodo02"/>
          <p:cNvSpPr/>
          <p:nvPr/>
        </p:nvSpPr>
        <p:spPr>
          <a:xfrm>
            <a:off x="5777532" y="1459693"/>
            <a:ext cx="690329" cy="2744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mayor que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137" name="CuadroTexto 136" descr="Conector entre nodos" title="conector"/>
          <p:cNvSpPr txBox="1"/>
          <p:nvPr/>
        </p:nvSpPr>
        <p:spPr>
          <a:xfrm>
            <a:off x="5767199" y="1822710"/>
            <a:ext cx="654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en la cual</a:t>
            </a:r>
            <a:endParaRPr lang="es-ES" sz="800" dirty="0"/>
          </a:p>
        </p:txBody>
      </p:sp>
      <p:sp>
        <p:nvSpPr>
          <p:cNvPr id="138" name="Rectángulo 137" descr="Nodo de tercer nivel" title="Nodo03"/>
          <p:cNvSpPr/>
          <p:nvPr/>
        </p:nvSpPr>
        <p:spPr>
          <a:xfrm>
            <a:off x="5700830" y="2236571"/>
            <a:ext cx="1051034" cy="6492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en la recta numérica el número entero que esté más a la derecha de otro será el mayor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39" name="Conector angular 138"/>
          <p:cNvCxnSpPr>
            <a:endCxn id="142" idx="2"/>
          </p:cNvCxnSpPr>
          <p:nvPr/>
        </p:nvCxnSpPr>
        <p:spPr>
          <a:xfrm rot="5400000" flipH="1" flipV="1">
            <a:off x="5918272" y="3952968"/>
            <a:ext cx="41969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ángulo 139" descr="Nodo de segundo nivel" title="Nodo02"/>
          <p:cNvSpPr/>
          <p:nvPr/>
        </p:nvSpPr>
        <p:spPr>
          <a:xfrm>
            <a:off x="5750228" y="3070336"/>
            <a:ext cx="732739" cy="2261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menor que</a:t>
            </a:r>
            <a:endParaRPr lang="es-ES" sz="800" dirty="0">
              <a:solidFill>
                <a:schemeClr val="bg1"/>
              </a:solidFill>
            </a:endParaRPr>
          </a:p>
        </p:txBody>
      </p:sp>
      <p:cxnSp>
        <p:nvCxnSpPr>
          <p:cNvPr id="141" name="Conector angular 140"/>
          <p:cNvCxnSpPr/>
          <p:nvPr/>
        </p:nvCxnSpPr>
        <p:spPr>
          <a:xfrm rot="16200000" flipH="1">
            <a:off x="6019853" y="3400311"/>
            <a:ext cx="184490" cy="4741"/>
          </a:xfrm>
          <a:prstGeom prst="bentConnector3">
            <a:avLst>
              <a:gd name="adj1" fmla="val 1050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 descr="Conector entre nodos" title="conector"/>
          <p:cNvSpPr txBox="1"/>
          <p:nvPr/>
        </p:nvSpPr>
        <p:spPr>
          <a:xfrm>
            <a:off x="5569530" y="351228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 la cual</a:t>
            </a:r>
            <a:endParaRPr lang="es-ES" sz="900" dirty="0"/>
          </a:p>
        </p:txBody>
      </p:sp>
      <p:sp>
        <p:nvSpPr>
          <p:cNvPr id="143" name="Rectángulo 142" descr="Nodo de tercer nivel" title="Nodo03"/>
          <p:cNvSpPr/>
          <p:nvPr/>
        </p:nvSpPr>
        <p:spPr>
          <a:xfrm>
            <a:off x="5651837" y="3958896"/>
            <a:ext cx="1246566" cy="5830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en la recta numérica el número entero que esté más a la </a:t>
            </a:r>
            <a:r>
              <a:rPr lang="es-ES" sz="900" dirty="0" smtClean="0">
                <a:solidFill>
                  <a:schemeClr val="tx1"/>
                </a:solidFill>
              </a:rPr>
              <a:t>izquierda de </a:t>
            </a:r>
            <a:r>
              <a:rPr lang="es-ES" sz="900" dirty="0">
                <a:solidFill>
                  <a:schemeClr val="tx1"/>
                </a:solidFill>
              </a:rPr>
              <a:t>otro será el </a:t>
            </a:r>
            <a:r>
              <a:rPr lang="es-ES" sz="900" dirty="0" smtClean="0">
                <a:solidFill>
                  <a:schemeClr val="tx1"/>
                </a:solidFill>
              </a:rPr>
              <a:t>menor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8" name="CuadroTexto 177" descr="Conector entre nodos" title="conector"/>
          <p:cNvSpPr txBox="1"/>
          <p:nvPr/>
        </p:nvSpPr>
        <p:spPr>
          <a:xfrm>
            <a:off x="7608362" y="1120295"/>
            <a:ext cx="441766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</a:t>
            </a:r>
            <a:endParaRPr lang="es-ES" sz="900" dirty="0"/>
          </a:p>
        </p:txBody>
      </p:sp>
      <p:cxnSp>
        <p:nvCxnSpPr>
          <p:cNvPr id="230" name="Conector recto 229"/>
          <p:cNvCxnSpPr/>
          <p:nvPr/>
        </p:nvCxnSpPr>
        <p:spPr>
          <a:xfrm>
            <a:off x="3240348" y="1434122"/>
            <a:ext cx="0" cy="130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230"/>
          <p:cNvCxnSpPr/>
          <p:nvPr/>
        </p:nvCxnSpPr>
        <p:spPr>
          <a:xfrm>
            <a:off x="3240348" y="1619643"/>
            <a:ext cx="0" cy="130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117"/>
          <p:cNvCxnSpPr/>
          <p:nvPr/>
        </p:nvCxnSpPr>
        <p:spPr>
          <a:xfrm rot="16200000" flipH="1">
            <a:off x="6158234" y="-1000526"/>
            <a:ext cx="152437" cy="3108388"/>
          </a:xfrm>
          <a:prstGeom prst="bentConnector4">
            <a:avLst>
              <a:gd name="adj1" fmla="val 11190"/>
              <a:gd name="adj2" fmla="val 9944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ector recto 235"/>
          <p:cNvCxnSpPr/>
          <p:nvPr/>
        </p:nvCxnSpPr>
        <p:spPr>
          <a:xfrm>
            <a:off x="2844169" y="514298"/>
            <a:ext cx="0" cy="130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 descr="Nodo de tercer nivel" title="Nodo03"/>
          <p:cNvSpPr/>
          <p:nvPr/>
        </p:nvSpPr>
        <p:spPr>
          <a:xfrm>
            <a:off x="524551" y="2362266"/>
            <a:ext cx="1246566" cy="7485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expresiones como antes, después, por encima, por debajo, más, menos</a:t>
            </a:r>
            <a:r>
              <a:rPr lang="es-ES" sz="800" dirty="0">
                <a:solidFill>
                  <a:schemeClr val="tx1"/>
                </a:solidFill>
              </a:rPr>
              <a:t>, ganancias, </a:t>
            </a:r>
            <a:r>
              <a:rPr lang="es-ES" sz="800" dirty="0" smtClean="0">
                <a:solidFill>
                  <a:schemeClr val="tx1"/>
                </a:solidFill>
              </a:rPr>
              <a:t>perdidas, </a:t>
            </a:r>
            <a:r>
              <a:rPr lang="es-ES" sz="800" dirty="0">
                <a:solidFill>
                  <a:schemeClr val="tx1"/>
                </a:solidFill>
              </a:rPr>
              <a:t>entre otras </a:t>
            </a:r>
          </a:p>
        </p:txBody>
      </p:sp>
      <p:sp>
        <p:nvSpPr>
          <p:cNvPr id="87" name="Rectángulo 86" descr="Nodo de segundo nivel" title="Nodo02"/>
          <p:cNvSpPr/>
          <p:nvPr/>
        </p:nvSpPr>
        <p:spPr>
          <a:xfrm>
            <a:off x="2187329" y="1436866"/>
            <a:ext cx="1261796" cy="4176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los </a:t>
            </a:r>
            <a:r>
              <a:rPr lang="es-ES" sz="900" dirty="0" smtClean="0">
                <a:solidFill>
                  <a:schemeClr val="bg1"/>
                </a:solidFill>
              </a:rPr>
              <a:t>números naturales, sus opuestos y el cero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88" name="CuadroTexto 87" descr="Conector entre nodos" title="conector"/>
          <p:cNvSpPr txBox="1"/>
          <p:nvPr/>
        </p:nvSpPr>
        <p:spPr>
          <a:xfrm>
            <a:off x="2196453" y="1977723"/>
            <a:ext cx="1179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simboliza</a:t>
            </a:r>
            <a:endParaRPr lang="es-ES" sz="900" dirty="0"/>
          </a:p>
        </p:txBody>
      </p:sp>
      <p:sp>
        <p:nvSpPr>
          <p:cNvPr id="89" name="Rectángulo 88" descr="Nodo de tercer nivel" title="Nodo03"/>
          <p:cNvSpPr/>
          <p:nvPr/>
        </p:nvSpPr>
        <p:spPr>
          <a:xfrm>
            <a:off x="2041520" y="2355447"/>
            <a:ext cx="1815635" cy="3347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ℤ</a:t>
            </a:r>
            <a:r>
              <a:rPr lang="es-ES" sz="900" dirty="0">
                <a:solidFill>
                  <a:schemeClr val="tx1"/>
                </a:solidFill>
              </a:rPr>
              <a:t> = {… , -4, -3, -2, -1, 0, 1, 2, 3, 4,…}</a:t>
            </a:r>
            <a:endParaRPr lang="es-ES" sz="900" b="1" dirty="0">
              <a:solidFill>
                <a:schemeClr val="tx1"/>
              </a:solidFill>
            </a:endParaRPr>
          </a:p>
        </p:txBody>
      </p:sp>
      <p:sp>
        <p:nvSpPr>
          <p:cNvPr id="90" name="CuadroTexto 89" descr="Conector entre nodos" title="conector"/>
          <p:cNvSpPr txBox="1"/>
          <p:nvPr/>
        </p:nvSpPr>
        <p:spPr>
          <a:xfrm>
            <a:off x="2228588" y="2822864"/>
            <a:ext cx="1179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representan</a:t>
            </a:r>
            <a:endParaRPr lang="es-ES" sz="900" dirty="0"/>
          </a:p>
        </p:txBody>
      </p:sp>
      <p:sp>
        <p:nvSpPr>
          <p:cNvPr id="93" name="CuadroTexto 92" descr="Conector entre nodos" title="conector"/>
          <p:cNvSpPr txBox="1"/>
          <p:nvPr/>
        </p:nvSpPr>
        <p:spPr>
          <a:xfrm>
            <a:off x="4172594" y="238127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por su definición</a:t>
            </a:r>
            <a:endParaRPr lang="es-ES" sz="900" dirty="0"/>
          </a:p>
        </p:txBody>
      </p:sp>
      <p:sp>
        <p:nvSpPr>
          <p:cNvPr id="94" name="Rectángulo 93" descr="Nodo de tercer nivel" title="Nodo03"/>
          <p:cNvSpPr/>
          <p:nvPr/>
        </p:nvSpPr>
        <p:spPr>
          <a:xfrm>
            <a:off x="4197541" y="2839267"/>
            <a:ext cx="1060397" cy="3347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representa un valor positivo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95" name="Rectángulo 94" descr="Nodo de segundo nivel" title="Nodo02"/>
          <p:cNvSpPr/>
          <p:nvPr/>
        </p:nvSpPr>
        <p:spPr>
          <a:xfrm>
            <a:off x="8065329" y="1564376"/>
            <a:ext cx="823657" cy="3395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</a:rPr>
              <a:t>l</a:t>
            </a:r>
            <a:r>
              <a:rPr lang="es-ES" sz="900" dirty="0" smtClean="0">
                <a:solidFill>
                  <a:schemeClr val="bg1"/>
                </a:solidFill>
              </a:rPr>
              <a:t>a vida cotidiana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96" name="CuadroTexto 95" descr="Conector entre nodos" title="conector"/>
          <p:cNvSpPr txBox="1"/>
          <p:nvPr/>
        </p:nvSpPr>
        <p:spPr>
          <a:xfrm>
            <a:off x="6874973" y="2086730"/>
            <a:ext cx="1136505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permite identificar</a:t>
            </a:r>
            <a:endParaRPr lang="es-ES" sz="900" dirty="0"/>
          </a:p>
        </p:txBody>
      </p:sp>
      <p:sp>
        <p:nvSpPr>
          <p:cNvPr id="98" name="Rectángulo 97" descr="Nodo de tercer nivel" title="Nodo03"/>
          <p:cNvSpPr/>
          <p:nvPr/>
        </p:nvSpPr>
        <p:spPr>
          <a:xfrm>
            <a:off x="6968052" y="2524716"/>
            <a:ext cx="950348" cy="6620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n</a:t>
            </a:r>
            <a:r>
              <a:rPr lang="es-ES" sz="800" dirty="0" smtClean="0">
                <a:solidFill>
                  <a:schemeClr val="tx1"/>
                </a:solidFill>
              </a:rPr>
              <a:t>úmeros opuestos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coordenadas cartesianas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99" name="CuadroTexto 98" descr="Conector entre nodos" title="conector"/>
          <p:cNvSpPr txBox="1"/>
          <p:nvPr/>
        </p:nvSpPr>
        <p:spPr>
          <a:xfrm>
            <a:off x="7972983" y="209313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para representar</a:t>
            </a:r>
            <a:endParaRPr lang="es-ES" sz="900" dirty="0"/>
          </a:p>
        </p:txBody>
      </p:sp>
      <p:sp>
        <p:nvSpPr>
          <p:cNvPr id="100" name="Rectángulo 99" descr="Nodo de tercer nivel" title="Nodo03"/>
          <p:cNvSpPr/>
          <p:nvPr/>
        </p:nvSpPr>
        <p:spPr>
          <a:xfrm>
            <a:off x="8139502" y="2551701"/>
            <a:ext cx="912073" cy="7281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</a:t>
            </a:r>
            <a:r>
              <a:rPr lang="es-ES" sz="800" dirty="0" smtClean="0">
                <a:solidFill>
                  <a:schemeClr val="tx1"/>
                </a:solidFill>
              </a:rPr>
              <a:t>ituaciones </a:t>
            </a:r>
            <a:r>
              <a:rPr lang="es-ES" sz="800" dirty="0">
                <a:solidFill>
                  <a:schemeClr val="tx1"/>
                </a:solidFill>
              </a:rPr>
              <a:t>de aumento, disminución, desplazamientos, variaciones, entre otras</a:t>
            </a:r>
          </a:p>
        </p:txBody>
      </p:sp>
      <p:cxnSp>
        <p:nvCxnSpPr>
          <p:cNvPr id="17" name="Conector angular 16"/>
          <p:cNvCxnSpPr>
            <a:stCxn id="135" idx="1"/>
            <a:endCxn id="140" idx="1"/>
          </p:cNvCxnSpPr>
          <p:nvPr/>
        </p:nvCxnSpPr>
        <p:spPr>
          <a:xfrm rot="10800000" flipV="1">
            <a:off x="5750228" y="1596932"/>
            <a:ext cx="27304" cy="1586492"/>
          </a:xfrm>
          <a:prstGeom prst="bentConnector3">
            <a:avLst>
              <a:gd name="adj1" fmla="val 937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220" idx="0"/>
            <a:endCxn id="95" idx="0"/>
          </p:cNvCxnSpPr>
          <p:nvPr/>
        </p:nvCxnSpPr>
        <p:spPr>
          <a:xfrm rot="5400000" flipH="1" flipV="1">
            <a:off x="7924387" y="1033303"/>
            <a:ext cx="21697" cy="1083845"/>
          </a:xfrm>
          <a:prstGeom prst="bentConnector3">
            <a:avLst>
              <a:gd name="adj1" fmla="val 1153602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216" idx="2"/>
            <a:endCxn id="291" idx="0"/>
          </p:cNvCxnSpPr>
          <p:nvPr/>
        </p:nvCxnSpPr>
        <p:spPr>
          <a:xfrm rot="5400000">
            <a:off x="4636809" y="1080354"/>
            <a:ext cx="98624" cy="59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6275120" y="496738"/>
            <a:ext cx="540" cy="10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/>
          <p:nvPr/>
        </p:nvCxnSpPr>
        <p:spPr>
          <a:xfrm rot="5400000">
            <a:off x="1069433" y="1084885"/>
            <a:ext cx="129822" cy="82075"/>
          </a:xfrm>
          <a:prstGeom prst="bentConnector3">
            <a:avLst>
              <a:gd name="adj1" fmla="val 355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r 122"/>
          <p:cNvCxnSpPr/>
          <p:nvPr/>
        </p:nvCxnSpPr>
        <p:spPr>
          <a:xfrm rot="5400000">
            <a:off x="2736883" y="1894054"/>
            <a:ext cx="162688" cy="41036"/>
          </a:xfrm>
          <a:prstGeom prst="bentConnector3">
            <a:avLst>
              <a:gd name="adj1" fmla="val 122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>
            <a:endCxn id="93" idx="0"/>
          </p:cNvCxnSpPr>
          <p:nvPr/>
        </p:nvCxnSpPr>
        <p:spPr>
          <a:xfrm rot="16200000" flipH="1">
            <a:off x="4628228" y="2278322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angular 126"/>
          <p:cNvCxnSpPr/>
          <p:nvPr/>
        </p:nvCxnSpPr>
        <p:spPr>
          <a:xfrm rot="16200000" flipH="1">
            <a:off x="4632991" y="2692863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r 127"/>
          <p:cNvCxnSpPr/>
          <p:nvPr/>
        </p:nvCxnSpPr>
        <p:spPr>
          <a:xfrm rot="16200000" flipH="1">
            <a:off x="2701850" y="2784493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/>
          <p:nvPr/>
        </p:nvCxnSpPr>
        <p:spPr>
          <a:xfrm rot="16200000" flipH="1">
            <a:off x="2668942" y="3132995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/>
          <p:nvPr/>
        </p:nvCxnSpPr>
        <p:spPr>
          <a:xfrm rot="16200000" flipH="1">
            <a:off x="2711205" y="2266833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r 145"/>
          <p:cNvCxnSpPr/>
          <p:nvPr/>
        </p:nvCxnSpPr>
        <p:spPr>
          <a:xfrm rot="16200000" flipH="1">
            <a:off x="6014700" y="1792548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/>
          <p:nvPr/>
        </p:nvCxnSpPr>
        <p:spPr>
          <a:xfrm rot="16200000" flipH="1">
            <a:off x="6025485" y="2106336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angular 147"/>
          <p:cNvCxnSpPr/>
          <p:nvPr/>
        </p:nvCxnSpPr>
        <p:spPr>
          <a:xfrm rot="16200000" flipH="1">
            <a:off x="6025436" y="2975395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angular 148"/>
          <p:cNvCxnSpPr/>
          <p:nvPr/>
        </p:nvCxnSpPr>
        <p:spPr>
          <a:xfrm rot="16200000" flipH="1">
            <a:off x="7290360" y="2034890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/>
          <p:nvPr/>
        </p:nvCxnSpPr>
        <p:spPr>
          <a:xfrm rot="16200000" flipH="1">
            <a:off x="7321544" y="2397383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angular 150"/>
          <p:cNvCxnSpPr/>
          <p:nvPr/>
        </p:nvCxnSpPr>
        <p:spPr>
          <a:xfrm rot="16200000" flipH="1">
            <a:off x="8372191" y="2017376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/>
          <p:nvPr/>
        </p:nvCxnSpPr>
        <p:spPr>
          <a:xfrm rot="16200000" flipH="1">
            <a:off x="8394812" y="2412436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angular 152"/>
          <p:cNvCxnSpPr/>
          <p:nvPr/>
        </p:nvCxnSpPr>
        <p:spPr>
          <a:xfrm rot="16200000" flipH="1">
            <a:off x="2732316" y="1109401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/>
          <p:nvPr/>
        </p:nvCxnSpPr>
        <p:spPr>
          <a:xfrm rot="16200000" flipH="1">
            <a:off x="2720517" y="1377255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r 154"/>
          <p:cNvCxnSpPr/>
          <p:nvPr/>
        </p:nvCxnSpPr>
        <p:spPr>
          <a:xfrm rot="16200000" flipH="1">
            <a:off x="4583539" y="1424959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155"/>
          <p:cNvCxnSpPr/>
          <p:nvPr/>
        </p:nvCxnSpPr>
        <p:spPr>
          <a:xfrm rot="16200000" flipH="1">
            <a:off x="6119538" y="1136685"/>
            <a:ext cx="187195" cy="18711"/>
          </a:xfrm>
          <a:prstGeom prst="bentConnector3">
            <a:avLst>
              <a:gd name="adj1" fmla="val 2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angular 156"/>
          <p:cNvCxnSpPr/>
          <p:nvPr/>
        </p:nvCxnSpPr>
        <p:spPr>
          <a:xfrm rot="16200000" flipH="1">
            <a:off x="7729013" y="1087881"/>
            <a:ext cx="187195" cy="18711"/>
          </a:xfrm>
          <a:prstGeom prst="bentConnector3">
            <a:avLst>
              <a:gd name="adj1" fmla="val -43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1937</TotalTime>
  <Words>228</Words>
  <Application>Microsoft Office PowerPoint</Application>
  <PresentationFormat>Carta (216 x 279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lizzie patricia zambrano llamas</cp:lastModifiedBy>
  <cp:revision>58</cp:revision>
  <cp:lastPrinted>2015-06-25T22:36:16Z</cp:lastPrinted>
  <dcterms:created xsi:type="dcterms:W3CDTF">2015-05-14T14:12:36Z</dcterms:created>
  <dcterms:modified xsi:type="dcterms:W3CDTF">2015-09-17T22:43:34Z</dcterms:modified>
</cp:coreProperties>
</file>