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80" d="100"/>
          <a:sy n="80" d="100"/>
        </p:scale>
        <p:origin x="1998" y="8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pPr/>
              <a:t>26/02/2016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/>
          <p:cNvSpPr/>
          <p:nvPr/>
        </p:nvSpPr>
        <p:spPr>
          <a:xfrm>
            <a:off x="1935794" y="547676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Longitudes y áreas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135" idx="2"/>
            <a:endCxn id="127" idx="0"/>
          </p:cNvCxnSpPr>
          <p:nvPr/>
        </p:nvCxnSpPr>
        <p:spPr>
          <a:xfrm rot="5400000">
            <a:off x="3669067" y="925002"/>
            <a:ext cx="147749" cy="2058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/>
          <p:cNvSpPr/>
          <p:nvPr/>
        </p:nvSpPr>
        <p:spPr>
          <a:xfrm>
            <a:off x="468646" y="2917990"/>
            <a:ext cx="1308642" cy="3935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sistema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métrico decimal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/>
          <p:nvPr/>
        </p:nvCxnSpPr>
        <p:spPr>
          <a:xfrm rot="16200000" flipH="1">
            <a:off x="8156531" y="2808421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/>
          <p:cNvSpPr txBox="1"/>
          <p:nvPr/>
        </p:nvSpPr>
        <p:spPr>
          <a:xfrm>
            <a:off x="1307505" y="254692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mide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CuadroTexto 273" descr="Conector entre nodos"/>
          <p:cNvSpPr txBox="1"/>
          <p:nvPr/>
        </p:nvSpPr>
        <p:spPr>
          <a:xfrm>
            <a:off x="4214443" y="92247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135" idx="2"/>
            <a:endCxn id="129" idx="0"/>
          </p:cNvCxnSpPr>
          <p:nvPr/>
        </p:nvCxnSpPr>
        <p:spPr>
          <a:xfrm rot="16200000" flipH="1">
            <a:off x="5552844" y="1099381"/>
            <a:ext cx="143631" cy="17052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/>
          <p:cNvSpPr txBox="1"/>
          <p:nvPr/>
        </p:nvSpPr>
        <p:spPr>
          <a:xfrm>
            <a:off x="5579194" y="257124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mide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ector recto 9"/>
          <p:cNvCxnSpPr>
            <a:stCxn id="4" idx="2"/>
          </p:cNvCxnSpPr>
          <p:nvPr/>
        </p:nvCxnSpPr>
        <p:spPr>
          <a:xfrm flipH="1">
            <a:off x="4775658" y="900367"/>
            <a:ext cx="2" cy="7200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1" name="Rectángulo 120" descr="Nodo de primer nivel"/>
          <p:cNvSpPr/>
          <p:nvPr/>
        </p:nvSpPr>
        <p:spPr>
          <a:xfrm>
            <a:off x="4096117" y="1207937"/>
            <a:ext cx="1375884" cy="3761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Las medidas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Conector recto 121"/>
          <p:cNvCxnSpPr/>
          <p:nvPr/>
        </p:nvCxnSpPr>
        <p:spPr>
          <a:xfrm flipH="1">
            <a:off x="4779507" y="1134716"/>
            <a:ext cx="2" cy="7200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ector recto 122"/>
          <p:cNvCxnSpPr/>
          <p:nvPr/>
        </p:nvCxnSpPr>
        <p:spPr>
          <a:xfrm flipH="1">
            <a:off x="4772174" y="1604031"/>
            <a:ext cx="2" cy="7200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Rectángulo 126" descr="Nodo de segundo nivel"/>
          <p:cNvSpPr/>
          <p:nvPr/>
        </p:nvSpPr>
        <p:spPr>
          <a:xfrm>
            <a:off x="2096631" y="2027955"/>
            <a:ext cx="1234461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distancia entre dos puntos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ángulo 128" descr="Nodo de segundo nivel"/>
          <p:cNvSpPr/>
          <p:nvPr/>
        </p:nvSpPr>
        <p:spPr>
          <a:xfrm>
            <a:off x="5809389" y="2023837"/>
            <a:ext cx="133581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superficie de una región plana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CuadroTexto 134" descr="Conector entre nodos"/>
          <p:cNvSpPr txBox="1"/>
          <p:nvPr/>
        </p:nvSpPr>
        <p:spPr>
          <a:xfrm>
            <a:off x="4210803" y="164937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ángulo 146" descr="Nodo de tercer nivel"/>
          <p:cNvSpPr/>
          <p:nvPr/>
        </p:nvSpPr>
        <p:spPr>
          <a:xfrm>
            <a:off x="3454560" y="2917990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calcular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perímetros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tángulo 148" descr="Nodo de tercer nivel"/>
          <p:cNvSpPr/>
          <p:nvPr/>
        </p:nvSpPr>
        <p:spPr>
          <a:xfrm>
            <a:off x="2045424" y="2914987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sistema inglés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ángulo 149" descr="Nodo de tercer nivel"/>
          <p:cNvSpPr/>
          <p:nvPr/>
        </p:nvSpPr>
        <p:spPr>
          <a:xfrm>
            <a:off x="4907602" y="2960579"/>
            <a:ext cx="1154961" cy="4158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sistema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métrico decimal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tángulo 150" descr="Nodo de tercer nivel"/>
          <p:cNvSpPr/>
          <p:nvPr/>
        </p:nvSpPr>
        <p:spPr>
          <a:xfrm>
            <a:off x="6316738" y="2960579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agrarias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CuadroTexto 151" descr="Conector entre nodos"/>
          <p:cNvSpPr txBox="1"/>
          <p:nvPr/>
        </p:nvSpPr>
        <p:spPr>
          <a:xfrm>
            <a:off x="3436981" y="2543128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CuadroTexto 152" descr="Conector entre nodos"/>
          <p:cNvSpPr txBox="1"/>
          <p:nvPr/>
        </p:nvSpPr>
        <p:spPr>
          <a:xfrm>
            <a:off x="7666391" y="2561675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calcula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ángulo 153" descr="Nodo de tercer nivel"/>
          <p:cNvSpPr/>
          <p:nvPr/>
        </p:nvSpPr>
        <p:spPr>
          <a:xfrm>
            <a:off x="7690715" y="2867475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figuras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geométricas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ángulo 154" descr="Nodo de cuarto nivel&#10;"/>
          <p:cNvSpPr/>
          <p:nvPr/>
        </p:nvSpPr>
        <p:spPr>
          <a:xfrm>
            <a:off x="556853" y="3700627"/>
            <a:ext cx="1117184" cy="1970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gigámetro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megámetro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miriámetro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kilómetro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hectómetro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decámetro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decímetro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centímetro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milímetro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micrómetro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nanómetro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picómetro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Conector angular 155"/>
          <p:cNvCxnSpPr>
            <a:stCxn id="127" idx="2"/>
            <a:endCxn id="130" idx="0"/>
          </p:cNvCxnSpPr>
          <p:nvPr/>
        </p:nvCxnSpPr>
        <p:spPr>
          <a:xfrm rot="5400000">
            <a:off x="2210545" y="2043605"/>
            <a:ext cx="161494" cy="84514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angular 171"/>
          <p:cNvCxnSpPr>
            <a:stCxn id="127" idx="2"/>
            <a:endCxn id="152" idx="0"/>
          </p:cNvCxnSpPr>
          <p:nvPr/>
        </p:nvCxnSpPr>
        <p:spPr>
          <a:xfrm rot="16200000" flipH="1">
            <a:off x="3277179" y="1822110"/>
            <a:ext cx="157700" cy="128433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angular 178"/>
          <p:cNvCxnSpPr>
            <a:stCxn id="129" idx="2"/>
            <a:endCxn id="361" idx="0"/>
          </p:cNvCxnSpPr>
          <p:nvPr/>
        </p:nvCxnSpPr>
        <p:spPr>
          <a:xfrm rot="5400000">
            <a:off x="6213888" y="2307833"/>
            <a:ext cx="189934" cy="33688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/>
          <p:nvPr/>
        </p:nvCxnSpPr>
        <p:spPr>
          <a:xfrm rot="16200000" flipH="1">
            <a:off x="7266898" y="1601123"/>
            <a:ext cx="180365" cy="17503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r 188"/>
          <p:cNvCxnSpPr>
            <a:stCxn id="130" idx="2"/>
          </p:cNvCxnSpPr>
          <p:nvPr/>
        </p:nvCxnSpPr>
        <p:spPr>
          <a:xfrm rot="5400000">
            <a:off x="1425726" y="2474995"/>
            <a:ext cx="140236" cy="7457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angular 191"/>
          <p:cNvCxnSpPr>
            <a:stCxn id="149" idx="0"/>
            <a:endCxn id="130" idx="2"/>
          </p:cNvCxnSpPr>
          <p:nvPr/>
        </p:nvCxnSpPr>
        <p:spPr>
          <a:xfrm rot="16200000" flipV="1">
            <a:off x="2169065" y="2477411"/>
            <a:ext cx="137233" cy="7379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angular 198"/>
          <p:cNvCxnSpPr/>
          <p:nvPr/>
        </p:nvCxnSpPr>
        <p:spPr>
          <a:xfrm rot="16200000" flipH="1">
            <a:off x="3919921" y="2843860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angular 199"/>
          <p:cNvCxnSpPr>
            <a:stCxn id="361" idx="2"/>
            <a:endCxn id="150" idx="0"/>
          </p:cNvCxnSpPr>
          <p:nvPr/>
        </p:nvCxnSpPr>
        <p:spPr>
          <a:xfrm rot="5400000">
            <a:off x="5733496" y="2553664"/>
            <a:ext cx="158503" cy="6553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angular 200"/>
          <p:cNvCxnSpPr>
            <a:stCxn id="151" idx="0"/>
            <a:endCxn id="361" idx="2"/>
          </p:cNvCxnSpPr>
          <p:nvPr/>
        </p:nvCxnSpPr>
        <p:spPr>
          <a:xfrm rot="16200000" flipV="1">
            <a:off x="6429931" y="2512556"/>
            <a:ext cx="158503" cy="7375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CuadroTexto 223" descr="Conector entre nodos"/>
          <p:cNvSpPr txBox="1"/>
          <p:nvPr/>
        </p:nvSpPr>
        <p:spPr>
          <a:xfrm>
            <a:off x="555723" y="335199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Rectángulo 224" descr="Nodo de cuarto nivel&#10;"/>
          <p:cNvSpPr/>
          <p:nvPr/>
        </p:nvSpPr>
        <p:spPr>
          <a:xfrm>
            <a:off x="4901012" y="3721370"/>
            <a:ext cx="1130452" cy="2097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kilómetro cuadrado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hectómetro cuadrado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decámetro cuadrado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metro cuadrado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decímetro cuadrado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centímetro cuadrado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milímetro cuadrado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Rectángulo 225" descr="Nodo de cuarto nivel&#10;"/>
          <p:cNvSpPr/>
          <p:nvPr/>
        </p:nvSpPr>
        <p:spPr>
          <a:xfrm>
            <a:off x="6389092" y="3590085"/>
            <a:ext cx="1000556" cy="628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hectárea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área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centiárea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Rectángulo 226" descr="Nodo de cuarto nivel&#10;"/>
          <p:cNvSpPr/>
          <p:nvPr/>
        </p:nvSpPr>
        <p:spPr>
          <a:xfrm>
            <a:off x="2112396" y="3566721"/>
            <a:ext cx="968557" cy="725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pulgada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yarda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milla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Rectángulo 227" descr="Nodo de cuarto nivel&#10;"/>
          <p:cNvSpPr/>
          <p:nvPr/>
        </p:nvSpPr>
        <p:spPr>
          <a:xfrm>
            <a:off x="3492236" y="3587123"/>
            <a:ext cx="1021440" cy="648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 del contorno o borde de una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figura plana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Rectángulo 228" descr="Nodo de cuarto nivel&#10;"/>
          <p:cNvSpPr/>
          <p:nvPr/>
        </p:nvSpPr>
        <p:spPr>
          <a:xfrm>
            <a:off x="7690714" y="3571231"/>
            <a:ext cx="1201969" cy="1000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cuadriláteros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triángulos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polígonos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círculos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regiones circulares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CuadroTexto 229" descr="Conector entre nodos"/>
          <p:cNvSpPr txBox="1"/>
          <p:nvPr/>
        </p:nvSpPr>
        <p:spPr>
          <a:xfrm>
            <a:off x="2052507" y="332366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CuadroTexto 230" descr="Conector entre nodos"/>
          <p:cNvSpPr txBox="1"/>
          <p:nvPr/>
        </p:nvSpPr>
        <p:spPr>
          <a:xfrm>
            <a:off x="3437538" y="3302312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equivale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CuadroTexto 231" descr="Conector entre nodos"/>
          <p:cNvSpPr txBox="1"/>
          <p:nvPr/>
        </p:nvSpPr>
        <p:spPr>
          <a:xfrm>
            <a:off x="4931123" y="345453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CuadroTexto 232" descr="Conector entre nodos"/>
          <p:cNvSpPr txBox="1"/>
          <p:nvPr/>
        </p:nvSpPr>
        <p:spPr>
          <a:xfrm>
            <a:off x="6319366" y="3347108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CuadroTexto 233" descr="Conector entre nodos"/>
          <p:cNvSpPr txBox="1"/>
          <p:nvPr/>
        </p:nvSpPr>
        <p:spPr>
          <a:xfrm>
            <a:off x="7690715" y="3279564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ntre ellas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5" name="Conector angular 234"/>
          <p:cNvCxnSpPr/>
          <p:nvPr/>
        </p:nvCxnSpPr>
        <p:spPr>
          <a:xfrm rot="16200000" flipH="1">
            <a:off x="1079445" y="3347578"/>
            <a:ext cx="72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angular 235"/>
          <p:cNvCxnSpPr/>
          <p:nvPr/>
        </p:nvCxnSpPr>
        <p:spPr>
          <a:xfrm rot="16200000" flipH="1">
            <a:off x="1087404" y="3563259"/>
            <a:ext cx="72000" cy="0"/>
          </a:xfrm>
          <a:prstGeom prst="bentConnector3">
            <a:avLst>
              <a:gd name="adj1" fmla="val 24182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angular 239"/>
          <p:cNvCxnSpPr/>
          <p:nvPr/>
        </p:nvCxnSpPr>
        <p:spPr>
          <a:xfrm rot="16200000" flipH="1">
            <a:off x="2566313" y="3299325"/>
            <a:ext cx="72000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angular 245"/>
          <p:cNvCxnSpPr/>
          <p:nvPr/>
        </p:nvCxnSpPr>
        <p:spPr>
          <a:xfrm rot="16200000" flipH="1">
            <a:off x="2564352" y="3526822"/>
            <a:ext cx="72000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angular 246"/>
          <p:cNvCxnSpPr/>
          <p:nvPr/>
        </p:nvCxnSpPr>
        <p:spPr>
          <a:xfrm rot="16200000" flipH="1">
            <a:off x="3962691" y="3305884"/>
            <a:ext cx="72000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 angular 248"/>
          <p:cNvCxnSpPr/>
          <p:nvPr/>
        </p:nvCxnSpPr>
        <p:spPr>
          <a:xfrm rot="16200000" flipH="1">
            <a:off x="3957407" y="3550266"/>
            <a:ext cx="72000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angular 249"/>
          <p:cNvCxnSpPr/>
          <p:nvPr/>
        </p:nvCxnSpPr>
        <p:spPr>
          <a:xfrm rot="16200000" flipH="1">
            <a:off x="5447263" y="3405884"/>
            <a:ext cx="72000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angular 251"/>
          <p:cNvCxnSpPr/>
          <p:nvPr/>
        </p:nvCxnSpPr>
        <p:spPr>
          <a:xfrm rot="16200000" flipH="1">
            <a:off x="5441731" y="3684932"/>
            <a:ext cx="72000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angular 252"/>
          <p:cNvCxnSpPr/>
          <p:nvPr/>
        </p:nvCxnSpPr>
        <p:spPr>
          <a:xfrm rot="16200000" flipH="1">
            <a:off x="6858218" y="3340004"/>
            <a:ext cx="72000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angular 254"/>
          <p:cNvCxnSpPr/>
          <p:nvPr/>
        </p:nvCxnSpPr>
        <p:spPr>
          <a:xfrm rot="16200000" flipH="1">
            <a:off x="6858275" y="3550267"/>
            <a:ext cx="72000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ector angular 275"/>
          <p:cNvCxnSpPr/>
          <p:nvPr/>
        </p:nvCxnSpPr>
        <p:spPr>
          <a:xfrm rot="16200000" flipH="1">
            <a:off x="8208017" y="3256542"/>
            <a:ext cx="72000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angular 276"/>
          <p:cNvCxnSpPr/>
          <p:nvPr/>
        </p:nvCxnSpPr>
        <p:spPr>
          <a:xfrm rot="16200000" flipH="1">
            <a:off x="8207141" y="3537838"/>
            <a:ext cx="72000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1524</TotalTime>
  <Words>141</Words>
  <Application>Microsoft Office PowerPoint</Application>
  <PresentationFormat>Carta (216 x 279 mm)</PresentationFormat>
  <Paragraphs>55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Lzambrano</cp:lastModifiedBy>
  <cp:revision>47</cp:revision>
  <cp:lastPrinted>2015-06-25T22:36:16Z</cp:lastPrinted>
  <dcterms:created xsi:type="dcterms:W3CDTF">2015-05-14T14:12:36Z</dcterms:created>
  <dcterms:modified xsi:type="dcterms:W3CDTF">2016-02-26T14:48:09Z</dcterms:modified>
</cp:coreProperties>
</file>