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13" autoAdjust="0"/>
    <p:restoredTop sz="94061" autoAdjust="0"/>
  </p:normalViewPr>
  <p:slideViewPr>
    <p:cSldViewPr snapToGrid="0">
      <p:cViewPr varScale="1">
        <p:scale>
          <a:sx n="49" d="100"/>
          <a:sy n="49" d="100"/>
        </p:scale>
        <p:origin x="72" y="132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4E39E-C930-453F-9AFB-3A30FEE2AAC4}" type="datetimeFigureOut">
              <a:rPr lang="es-CO" smtClean="0"/>
              <a:t>23/03/2016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50913" y="1239838"/>
            <a:ext cx="4892675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51CB9-5DA1-45DF-92C9-EE57AA5664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4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51CB9-5DA1-45DF-92C9-EE57AA56640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75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Función  exponenciales y funciones logarítmicas 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70986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Función exponencial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0526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44647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511826" y="2714843"/>
            <a:ext cx="1882622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MA_09_07_PNG01&gt;&gt;</a:t>
            </a:r>
            <a:endParaRPr lang="es-CO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453137" y="2515462"/>
            <a:ext cx="0" cy="19938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5"/>
          <p:cNvSpPr/>
          <p:nvPr/>
        </p:nvSpPr>
        <p:spPr>
          <a:xfrm>
            <a:off x="1261355" y="3905976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representar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Rectángulo 33"/>
          <p:cNvSpPr/>
          <p:nvPr/>
        </p:nvSpPr>
        <p:spPr>
          <a:xfrm>
            <a:off x="920242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Función logarítmica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6" name="Rectángulo 35"/>
          <p:cNvSpPr/>
          <p:nvPr/>
        </p:nvSpPr>
        <p:spPr>
          <a:xfrm>
            <a:off x="1743037" y="5606189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12624" y="-530545"/>
            <a:ext cx="246360" cy="33786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265972" y="-405229"/>
            <a:ext cx="252170" cy="3133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319783" y="454345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algebraica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9" name="598 Conector angular"/>
          <p:cNvCxnSpPr>
            <a:stCxn id="363" idx="2"/>
            <a:endCxn id="596" idx="0"/>
          </p:cNvCxnSpPr>
          <p:nvPr/>
        </p:nvCxnSpPr>
        <p:spPr>
          <a:xfrm rot="5400000">
            <a:off x="1273570" y="3960144"/>
            <a:ext cx="228421" cy="9382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stCxn id="72" idx="2"/>
            <a:endCxn id="396" idx="0"/>
          </p:cNvCxnSpPr>
          <p:nvPr/>
        </p:nvCxnSpPr>
        <p:spPr>
          <a:xfrm flipH="1">
            <a:off x="2290906" y="5182141"/>
            <a:ext cx="14610" cy="424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69533" y="5538795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16 Conector recto"/>
          <p:cNvCxnSpPr>
            <a:stCxn id="596" idx="2"/>
          </p:cNvCxnSpPr>
          <p:nvPr/>
        </p:nvCxnSpPr>
        <p:spPr>
          <a:xfrm flipH="1">
            <a:off x="917402" y="5145948"/>
            <a:ext cx="1274" cy="345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33"/>
          <p:cNvSpPr/>
          <p:nvPr/>
        </p:nvSpPr>
        <p:spPr>
          <a:xfrm>
            <a:off x="149466" y="6093995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ecuación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exponencial</a:t>
            </a:r>
          </a:p>
          <a:p>
            <a:pPr algn="ctr"/>
            <a:r>
              <a:rPr lang="es-ES_tradnl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s-ES_tradnl" sz="9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MA_09_07_PNG03&gt;&gt;</a:t>
            </a:r>
            <a:endParaRPr lang="es-CO" sz="9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>
            <a:off x="917402" y="5760758"/>
            <a:ext cx="0" cy="333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941590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9958978" y="2045770"/>
            <a:ext cx="479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996377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1706623" y="457965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gráfica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33"/>
          <p:cNvSpPr/>
          <p:nvPr/>
        </p:nvSpPr>
        <p:spPr>
          <a:xfrm>
            <a:off x="902140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MA_09_07_PNG02&gt;&gt;</a:t>
            </a:r>
            <a:endParaRPr lang="es-CO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33"/>
          <p:cNvSpPr/>
          <p:nvPr/>
        </p:nvSpPr>
        <p:spPr>
          <a:xfrm>
            <a:off x="10842557" y="7023381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 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decreciente   </a:t>
            </a: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160 Conector angular"/>
          <p:cNvCxnSpPr>
            <a:stCxn id="330" idx="2"/>
            <a:endCxn id="363" idx="0"/>
          </p:cNvCxnSpPr>
          <p:nvPr/>
        </p:nvCxnSpPr>
        <p:spPr>
          <a:xfrm rot="5400000">
            <a:off x="2581798" y="3034636"/>
            <a:ext cx="146427" cy="15962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ángulo 33"/>
          <p:cNvSpPr/>
          <p:nvPr/>
        </p:nvSpPr>
        <p:spPr>
          <a:xfrm>
            <a:off x="2773279" y="5390978"/>
            <a:ext cx="950457" cy="582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Dominio: Números reales</a:t>
            </a:r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35"/>
          <p:cNvSpPr/>
          <p:nvPr/>
        </p:nvSpPr>
        <p:spPr>
          <a:xfrm>
            <a:off x="9448052" y="3946530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representar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35"/>
          <p:cNvSpPr/>
          <p:nvPr/>
        </p:nvSpPr>
        <p:spPr>
          <a:xfrm>
            <a:off x="10303879" y="6063473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ángulo 33"/>
          <p:cNvSpPr/>
          <p:nvPr/>
        </p:nvSpPr>
        <p:spPr>
          <a:xfrm>
            <a:off x="8676449" y="474347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algebraica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170 Conector angular"/>
          <p:cNvCxnSpPr>
            <a:stCxn id="166" idx="2"/>
            <a:endCxn id="169" idx="0"/>
          </p:cNvCxnSpPr>
          <p:nvPr/>
        </p:nvCxnSpPr>
        <p:spPr>
          <a:xfrm rot="5400000">
            <a:off x="9465522" y="4165413"/>
            <a:ext cx="387880" cy="768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166" idx="2"/>
            <a:endCxn id="179" idx="0"/>
          </p:cNvCxnSpPr>
          <p:nvPr/>
        </p:nvCxnSpPr>
        <p:spPr>
          <a:xfrm rot="16200000" flipH="1">
            <a:off x="10249123" y="4150049"/>
            <a:ext cx="387375" cy="7984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5"/>
          <p:cNvSpPr/>
          <p:nvPr/>
        </p:nvSpPr>
        <p:spPr>
          <a:xfrm>
            <a:off x="8733949" y="561442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176 Conector recto"/>
          <p:cNvCxnSpPr>
            <a:stCxn id="169" idx="2"/>
            <a:endCxn id="175" idx="0"/>
          </p:cNvCxnSpPr>
          <p:nvPr/>
        </p:nvCxnSpPr>
        <p:spPr>
          <a:xfrm>
            <a:off x="9275342" y="5345961"/>
            <a:ext cx="6476" cy="268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33"/>
          <p:cNvSpPr/>
          <p:nvPr/>
        </p:nvSpPr>
        <p:spPr>
          <a:xfrm>
            <a:off x="10243147" y="474296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gráfica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ángulo 33"/>
          <p:cNvSpPr/>
          <p:nvPr/>
        </p:nvSpPr>
        <p:spPr>
          <a:xfrm>
            <a:off x="8518010" y="6054997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ecuación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logarítmica    </a:t>
            </a:r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s-ES_tradnl" sz="9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MA_09_07_PNG04&gt;&gt;</a:t>
            </a:r>
            <a:endParaRPr lang="es-CO" sz="9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182 Conector recto"/>
          <p:cNvCxnSpPr>
            <a:stCxn id="175" idx="2"/>
          </p:cNvCxnSpPr>
          <p:nvPr/>
        </p:nvCxnSpPr>
        <p:spPr>
          <a:xfrm>
            <a:off x="9281818" y="5836386"/>
            <a:ext cx="4945" cy="199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33"/>
          <p:cNvSpPr/>
          <p:nvPr/>
        </p:nvSpPr>
        <p:spPr>
          <a:xfrm>
            <a:off x="2626437" y="7407711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 </a:t>
            </a:r>
            <a:r>
              <a:rPr lang="es-ES_tradnl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decreciente   </a:t>
            </a: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160 Conector angular"/>
          <p:cNvCxnSpPr>
            <a:stCxn id="114" idx="2"/>
            <a:endCxn id="166" idx="0"/>
          </p:cNvCxnSpPr>
          <p:nvPr/>
        </p:nvCxnSpPr>
        <p:spPr>
          <a:xfrm rot="16200000" flipH="1">
            <a:off x="9855348" y="3758296"/>
            <a:ext cx="297097" cy="79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35"/>
          <p:cNvSpPr/>
          <p:nvPr/>
        </p:nvSpPr>
        <p:spPr>
          <a:xfrm>
            <a:off x="12094489" y="3937388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características  son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160 Conector angular"/>
          <p:cNvCxnSpPr>
            <a:stCxn id="114" idx="2"/>
            <a:endCxn id="106" idx="0"/>
          </p:cNvCxnSpPr>
          <p:nvPr/>
        </p:nvCxnSpPr>
        <p:spPr>
          <a:xfrm rot="16200000" flipH="1">
            <a:off x="11183138" y="2430507"/>
            <a:ext cx="287955" cy="27258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35"/>
          <p:cNvSpPr/>
          <p:nvPr/>
        </p:nvSpPr>
        <p:spPr>
          <a:xfrm>
            <a:off x="6231889" y="3922032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aplicaciones se dan en  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120 Conector angular"/>
          <p:cNvCxnSpPr>
            <a:stCxn id="330" idx="2"/>
            <a:endCxn id="115" idx="0"/>
          </p:cNvCxnSpPr>
          <p:nvPr/>
        </p:nvCxnSpPr>
        <p:spPr>
          <a:xfrm rot="16200000" flipH="1">
            <a:off x="5035206" y="2177479"/>
            <a:ext cx="162483" cy="3326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33"/>
          <p:cNvSpPr/>
          <p:nvPr/>
        </p:nvSpPr>
        <p:spPr>
          <a:xfrm>
            <a:off x="6313816" y="4355454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exponencial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33"/>
          <p:cNvSpPr/>
          <p:nvPr/>
        </p:nvSpPr>
        <p:spPr>
          <a:xfrm>
            <a:off x="6304582" y="4941592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interés compuesto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33"/>
          <p:cNvSpPr/>
          <p:nvPr/>
        </p:nvSpPr>
        <p:spPr>
          <a:xfrm>
            <a:off x="6315027" y="5508332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 poblacional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33"/>
          <p:cNvSpPr/>
          <p:nvPr/>
        </p:nvSpPr>
        <p:spPr>
          <a:xfrm>
            <a:off x="6315020" y="6106483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decrecimiento exponencial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33"/>
          <p:cNvSpPr/>
          <p:nvPr/>
        </p:nvSpPr>
        <p:spPr>
          <a:xfrm>
            <a:off x="6305302" y="6645275"/>
            <a:ext cx="105709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descomposición radioactiva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129 Conector recto"/>
          <p:cNvCxnSpPr>
            <a:stCxn id="115" idx="2"/>
            <a:endCxn id="125" idx="0"/>
          </p:cNvCxnSpPr>
          <p:nvPr/>
        </p:nvCxnSpPr>
        <p:spPr>
          <a:xfrm>
            <a:off x="6779758" y="4194110"/>
            <a:ext cx="9287" cy="161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>
            <a:stCxn id="125" idx="2"/>
            <a:endCxn id="126" idx="0"/>
          </p:cNvCxnSpPr>
          <p:nvPr/>
        </p:nvCxnSpPr>
        <p:spPr>
          <a:xfrm flipH="1">
            <a:off x="6779811" y="4804840"/>
            <a:ext cx="9234" cy="136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>
            <a:stCxn id="126" idx="2"/>
            <a:endCxn id="127" idx="0"/>
          </p:cNvCxnSpPr>
          <p:nvPr/>
        </p:nvCxnSpPr>
        <p:spPr>
          <a:xfrm>
            <a:off x="6779811" y="5390978"/>
            <a:ext cx="10445" cy="117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>
            <a:stCxn id="127" idx="2"/>
            <a:endCxn id="128" idx="0"/>
          </p:cNvCxnSpPr>
          <p:nvPr/>
        </p:nvCxnSpPr>
        <p:spPr>
          <a:xfrm flipH="1">
            <a:off x="6790249" y="5957718"/>
            <a:ext cx="7" cy="148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>
            <a:stCxn id="128" idx="2"/>
            <a:endCxn id="129" idx="0"/>
          </p:cNvCxnSpPr>
          <p:nvPr/>
        </p:nvCxnSpPr>
        <p:spPr>
          <a:xfrm>
            <a:off x="6790249" y="6555869"/>
            <a:ext cx="43602" cy="894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35"/>
          <p:cNvSpPr/>
          <p:nvPr/>
        </p:nvSpPr>
        <p:spPr>
          <a:xfrm>
            <a:off x="7566036" y="3938110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aplicaciones se dan en  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33"/>
          <p:cNvSpPr/>
          <p:nvPr/>
        </p:nvSpPr>
        <p:spPr>
          <a:xfrm>
            <a:off x="7641196" y="438795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medición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 temblores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ángulo 33"/>
          <p:cNvSpPr/>
          <p:nvPr/>
        </p:nvSpPr>
        <p:spPr>
          <a:xfrm>
            <a:off x="7638676" y="4975029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alculo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antigüedad  objetos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33"/>
          <p:cNvSpPr/>
          <p:nvPr/>
        </p:nvSpPr>
        <p:spPr>
          <a:xfrm>
            <a:off x="7638676" y="5564409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medición de la 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acidez pH 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131 Conector recto"/>
          <p:cNvCxnSpPr>
            <a:stCxn id="119" idx="2"/>
            <a:endCxn id="120" idx="0"/>
          </p:cNvCxnSpPr>
          <p:nvPr/>
        </p:nvCxnSpPr>
        <p:spPr>
          <a:xfrm flipH="1">
            <a:off x="8113905" y="4837336"/>
            <a:ext cx="2520" cy="137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>
            <a:stCxn id="120" idx="2"/>
            <a:endCxn id="123" idx="0"/>
          </p:cNvCxnSpPr>
          <p:nvPr/>
        </p:nvCxnSpPr>
        <p:spPr>
          <a:xfrm>
            <a:off x="8113905" y="5424415"/>
            <a:ext cx="0" cy="139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"/>
          <p:cNvCxnSpPr>
            <a:stCxn id="116" idx="2"/>
            <a:endCxn id="119" idx="0"/>
          </p:cNvCxnSpPr>
          <p:nvPr/>
        </p:nvCxnSpPr>
        <p:spPr>
          <a:xfrm>
            <a:off x="8113905" y="4210188"/>
            <a:ext cx="2520" cy="177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/>
          <p:cNvSpPr/>
          <p:nvPr/>
        </p:nvSpPr>
        <p:spPr>
          <a:xfrm>
            <a:off x="1208277" y="7394277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>
            <a:defPPr>
              <a:defRPr lang="es-ES"/>
            </a:defPPr>
            <a:lvl1pPr marL="0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8411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56822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5233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13645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4205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17046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98878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227289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creciente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9533994" y="7036815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>
            <a:defPPr>
              <a:defRPr lang="es-ES"/>
            </a:defPPr>
            <a:lvl1pPr marL="0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8411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56822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5233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13645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4205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17046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98878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227289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creciente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latex.codecogs.com/png.latex?%5Cdpi%7B200%7D%20%5Cfn_jvn%20%5CLARGE%20%5Cbegin%7Bmatrix%7D%20f%3A%5Cmathbb%7BR%7D%5Crightarrow%20%5Cmathbb%7BR%7D%5E&amp;plus;%5C%5C%20f%28x%29%3Da%5Ex%2C%20a%5Cin%20%5Cmathbb%7BR%7D%5E&amp;plus;%2Ca%5Cneq%201%20%5Cend%7Bmatrix%7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75" y="3325124"/>
            <a:ext cx="1344301" cy="3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atex.codecogs.com/png.latex?%5Cdpi%7B200%7D%20%5Cfn_jvn%20%5CLARGE%20%5Cbegin%7Bmatrix%7D%20f%3A%5Cmathbb%7BR%7D%5Crightarrow%20%5Cmathbb%7BR%7D%5E&amp;plus;%5C%5C%20f%28x%29%3Dlog_ax%2C%20a%5Cin%20%5Cmathbb%7BR%7D%5E&amp;plus;%2C%20a%20%5Cneq%201%20%5Cend%7Bmatrix%7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38" y="3295593"/>
            <a:ext cx="1654673" cy="2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atex.codecogs.com/png.latex?%5Cdpi%7B200%7D%20%5Cfn_jvn%20%5CLARGE%20y%20%3D%20a%5E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3" y="6561778"/>
            <a:ext cx="692039" cy="2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angular 23"/>
          <p:cNvCxnSpPr>
            <a:stCxn id="124" idx="0"/>
            <a:endCxn id="396" idx="2"/>
          </p:cNvCxnSpPr>
          <p:nvPr/>
        </p:nvCxnSpPr>
        <p:spPr>
          <a:xfrm rot="5400000" flipH="1" flipV="1">
            <a:off x="1305734" y="6409106"/>
            <a:ext cx="1509783" cy="4605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363" idx="2"/>
            <a:endCxn id="72" idx="0"/>
          </p:cNvCxnSpPr>
          <p:nvPr/>
        </p:nvCxnSpPr>
        <p:spPr>
          <a:xfrm rot="16200000" flipH="1">
            <a:off x="1948893" y="4223029"/>
            <a:ext cx="264614" cy="4486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3846178" y="5391918"/>
            <a:ext cx="950457" cy="5834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Rango: Números reales positivos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ángulo 33"/>
          <p:cNvSpPr/>
          <p:nvPr/>
        </p:nvSpPr>
        <p:spPr>
          <a:xfrm>
            <a:off x="4936560" y="538700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Puntos de corte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ángulo 35"/>
          <p:cNvSpPr/>
          <p:nvPr/>
        </p:nvSpPr>
        <p:spPr>
          <a:xfrm>
            <a:off x="3501764" y="4026426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características son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ángulo 33"/>
          <p:cNvSpPr/>
          <p:nvPr/>
        </p:nvSpPr>
        <p:spPr>
          <a:xfrm>
            <a:off x="4179101" y="6331176"/>
            <a:ext cx="895494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C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eje </a:t>
            </a:r>
            <a:r>
              <a:rPr lang="es-CO" sz="9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O" sz="9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C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ángulo 33"/>
          <p:cNvSpPr/>
          <p:nvPr/>
        </p:nvSpPr>
        <p:spPr>
          <a:xfrm>
            <a:off x="5220959" y="6341777"/>
            <a:ext cx="895494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C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eje </a:t>
            </a:r>
            <a:r>
              <a:rPr lang="es-CO" sz="9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 tiene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Conector angular 85"/>
          <p:cNvCxnSpPr>
            <a:stCxn id="170" idx="2"/>
            <a:endCxn id="182" idx="0"/>
          </p:cNvCxnSpPr>
          <p:nvPr/>
        </p:nvCxnSpPr>
        <p:spPr>
          <a:xfrm rot="16200000" flipH="1">
            <a:off x="5287552" y="5960622"/>
            <a:ext cx="505391" cy="2569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178" idx="0"/>
          </p:cNvCxnSpPr>
          <p:nvPr/>
        </p:nvCxnSpPr>
        <p:spPr>
          <a:xfrm flipV="1">
            <a:off x="4097293" y="3866383"/>
            <a:ext cx="36028" cy="160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209" idx="0"/>
            <a:endCxn id="178" idx="2"/>
          </p:cNvCxnSpPr>
          <p:nvPr/>
        </p:nvCxnSpPr>
        <p:spPr>
          <a:xfrm rot="5400000" flipH="1" flipV="1">
            <a:off x="3182756" y="4476442"/>
            <a:ext cx="980288" cy="8487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170" idx="0"/>
            <a:endCxn id="178" idx="2"/>
          </p:cNvCxnSpPr>
          <p:nvPr/>
        </p:nvCxnSpPr>
        <p:spPr>
          <a:xfrm rot="16200000" flipV="1">
            <a:off x="4266386" y="4241597"/>
            <a:ext cx="976310" cy="13144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135" idx="0"/>
            <a:endCxn id="178" idx="2"/>
          </p:cNvCxnSpPr>
          <p:nvPr/>
        </p:nvCxnSpPr>
        <p:spPr>
          <a:xfrm rot="16200000" flipV="1">
            <a:off x="3718736" y="4789247"/>
            <a:ext cx="981228" cy="22411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ector angular 580"/>
          <p:cNvCxnSpPr>
            <a:stCxn id="114" idx="2"/>
            <a:endCxn id="116" idx="0"/>
          </p:cNvCxnSpPr>
          <p:nvPr/>
        </p:nvCxnSpPr>
        <p:spPr>
          <a:xfrm rot="5400000">
            <a:off x="8894721" y="2868618"/>
            <a:ext cx="288677" cy="18503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latex.codecogs.com/png.latex?%5Cdpi%7B200%7D%20%5Cfn_jvn%20%5CLARGE%20y%20%3D%20log_a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548" y="6514071"/>
            <a:ext cx="704323" cy="14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1" name="Conector angular 590"/>
          <p:cNvCxnSpPr>
            <a:stCxn id="131" idx="0"/>
            <a:endCxn id="168" idx="2"/>
          </p:cNvCxnSpPr>
          <p:nvPr/>
        </p:nvCxnSpPr>
        <p:spPr>
          <a:xfrm rot="5400000" flipH="1" flipV="1">
            <a:off x="10156387" y="6341454"/>
            <a:ext cx="695037" cy="6956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ector angular 593"/>
          <p:cNvCxnSpPr>
            <a:stCxn id="164" idx="0"/>
            <a:endCxn id="168" idx="2"/>
          </p:cNvCxnSpPr>
          <p:nvPr/>
        </p:nvCxnSpPr>
        <p:spPr>
          <a:xfrm rot="16200000" flipV="1">
            <a:off x="10817386" y="6376141"/>
            <a:ext cx="681603" cy="6128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ector recto 596"/>
          <p:cNvCxnSpPr/>
          <p:nvPr/>
        </p:nvCxnSpPr>
        <p:spPr>
          <a:xfrm>
            <a:off x="10827751" y="5345456"/>
            <a:ext cx="14471" cy="718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3"/>
          <p:cNvSpPr/>
          <p:nvPr/>
        </p:nvSpPr>
        <p:spPr>
          <a:xfrm>
            <a:off x="11566979" y="5028053"/>
            <a:ext cx="950457" cy="5902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Dominio: números reales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33"/>
          <p:cNvSpPr/>
          <p:nvPr/>
        </p:nvSpPr>
        <p:spPr>
          <a:xfrm>
            <a:off x="12579924" y="5035819"/>
            <a:ext cx="950457" cy="69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Rango: números reales positivos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1" name="Conector angular 610"/>
          <p:cNvCxnSpPr>
            <a:stCxn id="214" idx="0"/>
            <a:endCxn id="396" idx="2"/>
          </p:cNvCxnSpPr>
          <p:nvPr/>
        </p:nvCxnSpPr>
        <p:spPr>
          <a:xfrm rot="16200000" flipV="1">
            <a:off x="2008098" y="6167303"/>
            <a:ext cx="1523217" cy="9575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ector angular 626"/>
          <p:cNvCxnSpPr>
            <a:stCxn id="180" idx="0"/>
            <a:endCxn id="170" idx="2"/>
          </p:cNvCxnSpPr>
          <p:nvPr/>
        </p:nvCxnSpPr>
        <p:spPr>
          <a:xfrm rot="5400000" flipH="1" flipV="1">
            <a:off x="4771923" y="5691311"/>
            <a:ext cx="494790" cy="7849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ector angular 634"/>
          <p:cNvCxnSpPr>
            <a:stCxn id="219" idx="0"/>
            <a:endCxn id="106" idx="2"/>
          </p:cNvCxnSpPr>
          <p:nvPr/>
        </p:nvCxnSpPr>
        <p:spPr>
          <a:xfrm rot="5400000" flipH="1" flipV="1">
            <a:off x="12025312" y="4363347"/>
            <a:ext cx="681603" cy="6478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ector angular 636"/>
          <p:cNvCxnSpPr>
            <a:stCxn id="220" idx="0"/>
            <a:endCxn id="106" idx="2"/>
          </p:cNvCxnSpPr>
          <p:nvPr/>
        </p:nvCxnSpPr>
        <p:spPr>
          <a:xfrm rot="16200000" flipV="1">
            <a:off x="12527902" y="4508567"/>
            <a:ext cx="689369" cy="3651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2609</TotalTime>
  <Words>174</Words>
  <Application>Microsoft Office PowerPoint</Application>
  <PresentationFormat>Personalizado</PresentationFormat>
  <Paragraphs>58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Cristhian Andres Bello Rivera</cp:lastModifiedBy>
  <cp:revision>141</cp:revision>
  <cp:lastPrinted>2015-06-25T22:36:16Z</cp:lastPrinted>
  <dcterms:created xsi:type="dcterms:W3CDTF">2015-05-14T14:12:36Z</dcterms:created>
  <dcterms:modified xsi:type="dcterms:W3CDTF">2016-03-24T01:06:51Z</dcterms:modified>
</cp:coreProperties>
</file>