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498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factorización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4201126" y="1402677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0800000">
            <a:off x="4467102" y="2133475"/>
            <a:ext cx="1667884" cy="208964"/>
          </a:xfrm>
          <a:prstGeom prst="bentConnector3">
            <a:avLst>
              <a:gd name="adj1" fmla="val -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186401" y="5435004"/>
            <a:ext cx="1029980" cy="38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común por agrupación de términos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3242473" y="577804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3902121" y="881636"/>
            <a:ext cx="1997064" cy="75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Escribir una expresión algebraica como un producto de dos o más expresiones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4712986" y="469747"/>
            <a:ext cx="7722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4190380" y="508359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 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angular 86"/>
          <p:cNvCxnSpPr/>
          <p:nvPr/>
        </p:nvCxnSpPr>
        <p:spPr>
          <a:xfrm rot="5400000">
            <a:off x="4716625" y="768298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4206383" y="1748163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puede realizarse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/>
          <p:nvPr/>
        </p:nvCxnSpPr>
        <p:spPr>
          <a:xfrm rot="5400000">
            <a:off x="4734337" y="169019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4724974" y="202874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 title="conector"/>
          <p:cNvSpPr txBox="1"/>
          <p:nvPr/>
        </p:nvSpPr>
        <p:spPr>
          <a:xfrm>
            <a:off x="1508792" y="2933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escribiendo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tercer nivel" title="Nodo03"/>
          <p:cNvSpPr/>
          <p:nvPr/>
        </p:nvSpPr>
        <p:spPr>
          <a:xfrm>
            <a:off x="1491402" y="3319667"/>
            <a:ext cx="1138521" cy="518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como un producto de factores primos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angular 151"/>
          <p:cNvCxnSpPr/>
          <p:nvPr/>
        </p:nvCxnSpPr>
        <p:spPr>
          <a:xfrm rot="5400000">
            <a:off x="2055352" y="287680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 descr="Nodo de tercer nivel" title="Nodo03"/>
          <p:cNvSpPr/>
          <p:nvPr/>
        </p:nvSpPr>
        <p:spPr>
          <a:xfrm>
            <a:off x="5630700" y="3218814"/>
            <a:ext cx="1192982" cy="8744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polinomio como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producto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expresiones algebraicas, que no poseen factores comunes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onector angular 92"/>
          <p:cNvCxnSpPr/>
          <p:nvPr/>
        </p:nvCxnSpPr>
        <p:spPr>
          <a:xfrm flipV="1">
            <a:off x="2081971" y="2133475"/>
            <a:ext cx="2441918" cy="195709"/>
          </a:xfrm>
          <a:prstGeom prst="bentConnector3">
            <a:avLst>
              <a:gd name="adj1" fmla="val -5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2046438" y="3213686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5400000">
            <a:off x="6189252" y="281306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 descr="Conector entre nodos" title="conector"/>
          <p:cNvSpPr txBox="1"/>
          <p:nvPr/>
        </p:nvSpPr>
        <p:spPr>
          <a:xfrm>
            <a:off x="5630700" y="2858817"/>
            <a:ext cx="117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descomponiendo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angular 96"/>
          <p:cNvCxnSpPr/>
          <p:nvPr/>
        </p:nvCxnSpPr>
        <p:spPr>
          <a:xfrm rot="5400000">
            <a:off x="6189250" y="311626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 descr="Nodo de segundo nivel" title="Nodo02"/>
          <p:cNvSpPr/>
          <p:nvPr/>
        </p:nvSpPr>
        <p:spPr>
          <a:xfrm>
            <a:off x="1593252" y="2372676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monomios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segundo nivel" title="Nodo02"/>
          <p:cNvSpPr/>
          <p:nvPr/>
        </p:nvSpPr>
        <p:spPr>
          <a:xfrm>
            <a:off x="5686326" y="2364393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polinomios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99" descr="Conector entre nodos" title="conector"/>
          <p:cNvSpPr txBox="1"/>
          <p:nvPr/>
        </p:nvSpPr>
        <p:spPr>
          <a:xfrm>
            <a:off x="5653341" y="4169140"/>
            <a:ext cx="1170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100" descr="Nodo de cuarto nivel&#10;" title="Nodo04"/>
          <p:cNvSpPr/>
          <p:nvPr/>
        </p:nvSpPr>
        <p:spPr>
          <a:xfrm>
            <a:off x="5737126" y="4483879"/>
            <a:ext cx="1063915" cy="369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casos de factorización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105" descr="Nodo de cuarto nivel&#10;" title="Nodo04"/>
          <p:cNvSpPr/>
          <p:nvPr/>
        </p:nvSpPr>
        <p:spPr>
          <a:xfrm>
            <a:off x="400479" y="5449636"/>
            <a:ext cx="553116" cy="254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factor común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ángulo 106" descr="Nodo de segundo nivel" title="Nodo02"/>
          <p:cNvSpPr/>
          <p:nvPr/>
        </p:nvSpPr>
        <p:spPr>
          <a:xfrm>
            <a:off x="2402849" y="5429628"/>
            <a:ext cx="870727" cy="27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cuadrados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ángulo 107" descr="Nodo de segundo nivel" title="Nodo02"/>
          <p:cNvSpPr/>
          <p:nvPr/>
        </p:nvSpPr>
        <p:spPr>
          <a:xfrm>
            <a:off x="3466255" y="5437649"/>
            <a:ext cx="724125" cy="26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108" descr="Nodo de segundo nivel" title="Nodo02"/>
          <p:cNvSpPr/>
          <p:nvPr/>
        </p:nvSpPr>
        <p:spPr>
          <a:xfrm>
            <a:off x="4734927" y="5438348"/>
            <a:ext cx="726620" cy="2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cubo perfecto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5790125" y="5424040"/>
            <a:ext cx="1033557" cy="29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o diferencia de cubos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7066962" y="5398768"/>
            <a:ext cx="1011173" cy="461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o diferencia de potencias de igual base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 descr="Nodo de tercer nivel" title="Nodo03"/>
          <p:cNvSpPr/>
          <p:nvPr/>
        </p:nvSpPr>
        <p:spPr>
          <a:xfrm>
            <a:off x="2158699" y="6221474"/>
            <a:ext cx="1122431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perfecto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tercer nivel" title="Nodo03"/>
          <p:cNvSpPr/>
          <p:nvPr/>
        </p:nvSpPr>
        <p:spPr>
          <a:xfrm>
            <a:off x="3457699" y="6220447"/>
            <a:ext cx="888843" cy="41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adición y sustracción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4614695" y="6238603"/>
            <a:ext cx="1122431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tercer nivel" title="Nodo03"/>
          <p:cNvSpPr/>
          <p:nvPr/>
        </p:nvSpPr>
        <p:spPr>
          <a:xfrm>
            <a:off x="6119626" y="6209891"/>
            <a:ext cx="1132447" cy="351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5400000">
            <a:off x="6188563" y="4125301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5400000">
            <a:off x="6189248" y="4384584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 descr="Conector entre nodos" title="conector"/>
          <p:cNvSpPr txBox="1"/>
          <p:nvPr/>
        </p:nvSpPr>
        <p:spPr>
          <a:xfrm>
            <a:off x="5664799" y="4924077"/>
            <a:ext cx="1170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5400000">
            <a:off x="6188561" y="4897456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6188559" y="5149547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1676388" y="529830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811592" y="5294577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5400000">
            <a:off x="3777651" y="529687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5400000">
            <a:off x="6189356" y="5280252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2493071" y="3404010"/>
            <a:ext cx="155237" cy="38959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3778465" y="5750232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>
            <a:off x="3777650" y="6000727"/>
            <a:ext cx="53240" cy="1"/>
          </a:xfrm>
          <a:prstGeom prst="bentConnector3">
            <a:avLst>
              <a:gd name="adj1" fmla="val 47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0800000">
            <a:off x="4518691" y="5272537"/>
            <a:ext cx="3072771" cy="124439"/>
          </a:xfrm>
          <a:prstGeom prst="bentConnector3">
            <a:avLst>
              <a:gd name="adj1" fmla="val -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5030063" y="5292445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10800000">
            <a:off x="3776422" y="6074841"/>
            <a:ext cx="3072771" cy="124439"/>
          </a:xfrm>
          <a:prstGeom prst="bentConnector3">
            <a:avLst>
              <a:gd name="adj1" fmla="val -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flipV="1">
            <a:off x="2749470" y="6073382"/>
            <a:ext cx="1048212" cy="151445"/>
          </a:xfrm>
          <a:prstGeom prst="bentConnector3">
            <a:avLst>
              <a:gd name="adj1" fmla="val 2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5149289" y="611204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112</Words>
  <Application>Microsoft Office PowerPoint</Application>
  <PresentationFormat>Carta (216 x 279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52</cp:revision>
  <cp:lastPrinted>2015-06-25T22:36:16Z</cp:lastPrinted>
  <dcterms:created xsi:type="dcterms:W3CDTF">2015-05-14T14:12:36Z</dcterms:created>
  <dcterms:modified xsi:type="dcterms:W3CDTF">2015-10-29T01:34:37Z</dcterms:modified>
</cp:coreProperties>
</file>