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5998825" cy="8999538"/>
  <p:notesSz cx="6794500" cy="9918700"/>
  <p:defaultTextStyle>
    <a:defPPr>
      <a:defRPr lang="es-ES"/>
    </a:defPPr>
    <a:lvl1pPr marL="0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1pPr>
    <a:lvl2pPr marL="668498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2pPr>
    <a:lvl3pPr marL="1336990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3pPr>
    <a:lvl4pPr marL="200548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4pPr>
    <a:lvl5pPr marL="2673979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5pPr>
    <a:lvl6pPr marL="334247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6pPr>
    <a:lvl7pPr marL="4010969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7pPr>
    <a:lvl8pPr marL="4679466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8pPr>
    <a:lvl9pPr marL="5347961" algn="l" defTabSz="1336990" rtl="0" eaLnBrk="1" latinLnBrk="0" hangingPunct="1">
      <a:defRPr sz="26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8" autoAdjust="0"/>
  </p:normalViewPr>
  <p:slideViewPr>
    <p:cSldViewPr snapToGrid="0">
      <p:cViewPr varScale="1">
        <p:scale>
          <a:sx n="74" d="100"/>
          <a:sy n="74" d="100"/>
        </p:scale>
        <p:origin x="115" y="125"/>
      </p:cViewPr>
      <p:guideLst>
        <p:guide orient="horz" pos="2835"/>
        <p:guide pos="50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853" y="1472842"/>
            <a:ext cx="11999119" cy="3133172"/>
          </a:xfrm>
        </p:spPr>
        <p:txBody>
          <a:bodyPr anchor="b"/>
          <a:lstStyle>
            <a:lvl1pPr algn="ctr">
              <a:defRPr sz="787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3" y="4726842"/>
            <a:ext cx="11999119" cy="2172804"/>
          </a:xfrm>
        </p:spPr>
        <p:txBody>
          <a:bodyPr/>
          <a:lstStyle>
            <a:lvl1pPr marL="0" indent="0" algn="ctr">
              <a:buNone/>
              <a:defRPr sz="3149"/>
            </a:lvl1pPr>
            <a:lvl2pPr marL="599938" indent="0" algn="ctr">
              <a:buNone/>
              <a:defRPr sz="2624"/>
            </a:lvl2pPr>
            <a:lvl3pPr marL="1199876" indent="0" algn="ctr">
              <a:buNone/>
              <a:defRPr sz="2362"/>
            </a:lvl3pPr>
            <a:lvl4pPr marL="1799814" indent="0" algn="ctr">
              <a:buNone/>
              <a:defRPr sz="2100"/>
            </a:lvl4pPr>
            <a:lvl5pPr marL="2399751" indent="0" algn="ctr">
              <a:buNone/>
              <a:defRPr sz="2100"/>
            </a:lvl5pPr>
            <a:lvl6pPr marL="2999689" indent="0" algn="ctr">
              <a:buNone/>
              <a:defRPr sz="2100"/>
            </a:lvl6pPr>
            <a:lvl7pPr marL="3599627" indent="0" algn="ctr">
              <a:buNone/>
              <a:defRPr sz="2100"/>
            </a:lvl7pPr>
            <a:lvl8pPr marL="4199565" indent="0" algn="ctr">
              <a:buNone/>
              <a:defRPr sz="2100"/>
            </a:lvl8pPr>
            <a:lvl9pPr marL="4799503" indent="0" algn="ctr">
              <a:buNone/>
              <a:defRPr sz="21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59" y="479142"/>
            <a:ext cx="3449747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19" y="479142"/>
            <a:ext cx="10149255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49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6" y="2243636"/>
            <a:ext cx="13798987" cy="3743557"/>
          </a:xfrm>
        </p:spPr>
        <p:txBody>
          <a:bodyPr anchor="b"/>
          <a:lstStyle>
            <a:lvl1pPr>
              <a:defRPr sz="787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6" y="6022609"/>
            <a:ext cx="13798987" cy="1968648"/>
          </a:xfrm>
        </p:spPr>
        <p:txBody>
          <a:bodyPr/>
          <a:lstStyle>
            <a:lvl1pPr marL="0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1pPr>
            <a:lvl2pPr marL="599938" indent="0">
              <a:buNone/>
              <a:defRPr sz="2624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3" y="479143"/>
            <a:ext cx="13798987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1"/>
            <a:ext cx="6768252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5" y="2206137"/>
            <a:ext cx="6801584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5" y="3287331"/>
            <a:ext cx="680158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8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83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5" y="1295767"/>
            <a:ext cx="809940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49"/>
            </a:lvl3pPr>
            <a:lvl4pPr>
              <a:defRPr sz="2624"/>
            </a:lvl4pPr>
            <a:lvl5pPr>
              <a:defRPr sz="2624"/>
            </a:lvl5pPr>
            <a:lvl6pPr>
              <a:defRPr sz="2624"/>
            </a:lvl6pPr>
            <a:lvl7pPr>
              <a:defRPr sz="2624"/>
            </a:lvl7pPr>
            <a:lvl8pPr>
              <a:defRPr sz="2624"/>
            </a:lvl8pPr>
            <a:lvl9pPr>
              <a:defRPr sz="26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6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5" y="1295767"/>
            <a:ext cx="809940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38" indent="0">
              <a:buNone/>
              <a:defRPr sz="3674"/>
            </a:lvl2pPr>
            <a:lvl3pPr marL="1199876" indent="0">
              <a:buNone/>
              <a:defRPr sz="3149"/>
            </a:lvl3pPr>
            <a:lvl4pPr marL="1799814" indent="0">
              <a:buNone/>
              <a:defRPr sz="2624"/>
            </a:lvl4pPr>
            <a:lvl5pPr marL="2399751" indent="0">
              <a:buNone/>
              <a:defRPr sz="2624"/>
            </a:lvl5pPr>
            <a:lvl6pPr marL="2999689" indent="0">
              <a:buNone/>
              <a:defRPr sz="2624"/>
            </a:lvl6pPr>
            <a:lvl7pPr marL="3599627" indent="0">
              <a:buNone/>
              <a:defRPr sz="2624"/>
            </a:lvl7pPr>
            <a:lvl8pPr marL="4199565" indent="0">
              <a:buNone/>
              <a:defRPr sz="2624"/>
            </a:lvl8pPr>
            <a:lvl9pPr marL="4799503" indent="0">
              <a:buNone/>
              <a:defRPr sz="26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3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39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890454" y="2298925"/>
            <a:ext cx="2767104" cy="25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5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055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s-ES" sz="1055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653" y="859826"/>
            <a:ext cx="182889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199876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69" indent="-299969" algn="l" defTabSz="119987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07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499845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3pPr>
      <a:lvl4pPr marL="209978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720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658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596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534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47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ángulo 577" descr="Título del guion" title="Titulo"/>
          <p:cNvSpPr/>
          <p:nvPr/>
        </p:nvSpPr>
        <p:spPr>
          <a:xfrm>
            <a:off x="4863625" y="872437"/>
            <a:ext cx="4997847" cy="310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rectas y los ángulos</a:t>
            </a:r>
          </a:p>
        </p:txBody>
      </p:sp>
      <p:sp>
        <p:nvSpPr>
          <p:cNvPr id="378" name="Rectángulo 579" descr="Nodo de primer nivel" title="Nodo01"/>
          <p:cNvSpPr/>
          <p:nvPr/>
        </p:nvSpPr>
        <p:spPr>
          <a:xfrm>
            <a:off x="2102487" y="1929307"/>
            <a:ext cx="1215887" cy="38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Elementos básicos</a:t>
            </a:r>
          </a:p>
        </p:txBody>
      </p:sp>
      <p:cxnSp>
        <p:nvCxnSpPr>
          <p:cNvPr id="379" name="Conector angular 580"/>
          <p:cNvCxnSpPr/>
          <p:nvPr/>
        </p:nvCxnSpPr>
        <p:spPr>
          <a:xfrm rot="10800000" flipV="1">
            <a:off x="2733912" y="1576654"/>
            <a:ext cx="4652120" cy="36893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ángulo 582" descr="Nodo de segundo nivel" title="Nodo02"/>
          <p:cNvSpPr/>
          <p:nvPr/>
        </p:nvSpPr>
        <p:spPr>
          <a:xfrm>
            <a:off x="2888617" y="3625433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</a:t>
            </a:r>
          </a:p>
        </p:txBody>
      </p:sp>
      <p:cxnSp>
        <p:nvCxnSpPr>
          <p:cNvPr id="381" name="Conector angular 583"/>
          <p:cNvCxnSpPr>
            <a:stCxn id="378" idx="2"/>
            <a:endCxn id="380" idx="0"/>
          </p:cNvCxnSpPr>
          <p:nvPr/>
        </p:nvCxnSpPr>
        <p:spPr>
          <a:xfrm rot="16200000" flipH="1">
            <a:off x="2327101" y="2699619"/>
            <a:ext cx="1309143" cy="5424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ángulo 584" descr="Nodo de tercer nivel" title="Nodo03"/>
          <p:cNvSpPr/>
          <p:nvPr/>
        </p:nvSpPr>
        <p:spPr>
          <a:xfrm>
            <a:off x="4084754" y="6988927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coincidentes</a:t>
            </a:r>
          </a:p>
        </p:txBody>
      </p:sp>
      <p:sp>
        <p:nvSpPr>
          <p:cNvPr id="383" name="Rectángulo 611" descr="Nodo de segundo nivel" title="Nodo02"/>
          <p:cNvSpPr/>
          <p:nvPr/>
        </p:nvSpPr>
        <p:spPr>
          <a:xfrm>
            <a:off x="4977597" y="3616949"/>
            <a:ext cx="8490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</a:p>
        </p:txBody>
      </p:sp>
      <p:sp>
        <p:nvSpPr>
          <p:cNvPr id="384" name="CuadroTexto 617" descr="Conector entre nodos" title="conector"/>
          <p:cNvSpPr txBox="1"/>
          <p:nvPr/>
        </p:nvSpPr>
        <p:spPr>
          <a:xfrm>
            <a:off x="2710984" y="6268591"/>
            <a:ext cx="1030554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clasifican en 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5" name="Conector angular 620"/>
          <p:cNvCxnSpPr>
            <a:stCxn id="378" idx="2"/>
            <a:endCxn id="383" idx="0"/>
          </p:cNvCxnSpPr>
          <p:nvPr/>
        </p:nvCxnSpPr>
        <p:spPr>
          <a:xfrm rot="16200000" flipH="1">
            <a:off x="3405958" y="1620762"/>
            <a:ext cx="1300659" cy="26917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693"/>
          <p:cNvCxnSpPr>
            <a:endCxn id="395" idx="0"/>
          </p:cNvCxnSpPr>
          <p:nvPr/>
        </p:nvCxnSpPr>
        <p:spPr>
          <a:xfrm>
            <a:off x="7235624" y="1596832"/>
            <a:ext cx="4966282" cy="2709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155"/>
          <p:cNvCxnSpPr/>
          <p:nvPr/>
        </p:nvCxnSpPr>
        <p:spPr>
          <a:xfrm flipV="1">
            <a:off x="2466587" y="6754450"/>
            <a:ext cx="1799" cy="206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ángulo 160" descr="Nodo de tercer nivel" title="Nodo03"/>
          <p:cNvSpPr/>
          <p:nvPr/>
        </p:nvSpPr>
        <p:spPr>
          <a:xfrm>
            <a:off x="5148443" y="5644507"/>
            <a:ext cx="699767" cy="524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trazar la mediatriz de un segmento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Rectángulo 168" descr="Nodo de tercer nivel" title="Nodo03"/>
          <p:cNvSpPr/>
          <p:nvPr/>
        </p:nvSpPr>
        <p:spPr>
          <a:xfrm>
            <a:off x="5121715" y="6985119"/>
            <a:ext cx="749147" cy="739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dividir un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en dos segmentos congruentes</a:t>
            </a:r>
          </a:p>
        </p:txBody>
      </p:sp>
      <p:cxnSp>
        <p:nvCxnSpPr>
          <p:cNvPr id="394" name="Conector recto 169"/>
          <p:cNvCxnSpPr>
            <a:stCxn id="393" idx="0"/>
          </p:cNvCxnSpPr>
          <p:nvPr/>
        </p:nvCxnSpPr>
        <p:spPr>
          <a:xfrm flipV="1">
            <a:off x="5496289" y="6517528"/>
            <a:ext cx="4223" cy="467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209" descr="Nodo de primer nivel" title="Nodo01"/>
          <p:cNvSpPr/>
          <p:nvPr/>
        </p:nvSpPr>
        <p:spPr>
          <a:xfrm>
            <a:off x="11596877" y="1867810"/>
            <a:ext cx="1210058" cy="38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Ángulos</a:t>
            </a:r>
          </a:p>
        </p:txBody>
      </p:sp>
      <p:sp>
        <p:nvSpPr>
          <p:cNvPr id="396" name="Rectángulo 210" descr="Nodo de segundo nivel" title="Nodo02"/>
          <p:cNvSpPr/>
          <p:nvPr/>
        </p:nvSpPr>
        <p:spPr>
          <a:xfrm>
            <a:off x="9763538" y="2933469"/>
            <a:ext cx="2854126" cy="526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24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figura geométrica formada por dos </a:t>
            </a:r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semirrectas con el vértice en común </a:t>
            </a:r>
            <a:r>
              <a:rPr lang="es-ES" sz="924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delimitan </a:t>
            </a:r>
            <a:r>
              <a:rPr lang="es-ES" sz="92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porción del </a:t>
            </a:r>
            <a:r>
              <a:rPr lang="es-ES" sz="924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</a:t>
            </a:r>
            <a:endParaRPr lang="es-ES" sz="924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9" name="Conector angular 61"/>
          <p:cNvCxnSpPr/>
          <p:nvPr/>
        </p:nvCxnSpPr>
        <p:spPr>
          <a:xfrm rot="16200000" flipV="1">
            <a:off x="14107030" y="5156736"/>
            <a:ext cx="793079" cy="3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64"/>
          <p:cNvCxnSpPr/>
          <p:nvPr/>
        </p:nvCxnSpPr>
        <p:spPr>
          <a:xfrm>
            <a:off x="8972490" y="4948051"/>
            <a:ext cx="1372380" cy="174141"/>
          </a:xfrm>
          <a:prstGeom prst="bentConnector3">
            <a:avLst>
              <a:gd name="adj1" fmla="val 1002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67"/>
          <p:cNvCxnSpPr/>
          <p:nvPr/>
        </p:nvCxnSpPr>
        <p:spPr>
          <a:xfrm rot="16200000" flipV="1">
            <a:off x="12064451" y="4624960"/>
            <a:ext cx="19623" cy="1205627"/>
          </a:xfrm>
          <a:prstGeom prst="bentConnector3">
            <a:avLst>
              <a:gd name="adj1" fmla="val 12649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76" descr="Nodo de cuarto nivel&#10;" title="Nodo04"/>
          <p:cNvSpPr/>
          <p:nvPr/>
        </p:nvSpPr>
        <p:spPr>
          <a:xfrm>
            <a:off x="11033043" y="5152310"/>
            <a:ext cx="876812" cy="23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suplementarios</a:t>
            </a:r>
          </a:p>
        </p:txBody>
      </p:sp>
      <p:sp>
        <p:nvSpPr>
          <p:cNvPr id="405" name="Rectángulo 582" descr="Nodo de segundo nivel" title="Nodo02"/>
          <p:cNvSpPr/>
          <p:nvPr/>
        </p:nvSpPr>
        <p:spPr>
          <a:xfrm>
            <a:off x="1889724" y="3625433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ángulo 611" descr="Nodo de segundo nivel" title="Nodo02"/>
          <p:cNvSpPr/>
          <p:nvPr/>
        </p:nvSpPr>
        <p:spPr>
          <a:xfrm>
            <a:off x="3863838" y="3617801"/>
            <a:ext cx="792286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semirrecta</a:t>
            </a:r>
          </a:p>
        </p:txBody>
      </p:sp>
      <p:cxnSp>
        <p:nvCxnSpPr>
          <p:cNvPr id="407" name="Conector angular 620"/>
          <p:cNvCxnSpPr>
            <a:stCxn id="378" idx="2"/>
            <a:endCxn id="406" idx="0"/>
          </p:cNvCxnSpPr>
          <p:nvPr/>
        </p:nvCxnSpPr>
        <p:spPr>
          <a:xfrm rot="16200000" flipH="1">
            <a:off x="2834451" y="2192270"/>
            <a:ext cx="1301511" cy="15495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620"/>
          <p:cNvCxnSpPr>
            <a:stCxn id="378" idx="2"/>
            <a:endCxn id="405" idx="0"/>
          </p:cNvCxnSpPr>
          <p:nvPr/>
        </p:nvCxnSpPr>
        <p:spPr>
          <a:xfrm rot="5400000">
            <a:off x="1827655" y="2742656"/>
            <a:ext cx="1309143" cy="456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617" descr="Conector entre nodos" title="conector"/>
          <p:cNvSpPr txBox="1"/>
          <p:nvPr/>
        </p:nvSpPr>
        <p:spPr>
          <a:xfrm>
            <a:off x="2906896" y="4509661"/>
            <a:ext cx="681621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tángulo 584" descr="Nodo de tercer nivel" title="Nodo03"/>
          <p:cNvSpPr/>
          <p:nvPr/>
        </p:nvSpPr>
        <p:spPr>
          <a:xfrm>
            <a:off x="2031255" y="6977513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secantes</a:t>
            </a:r>
          </a:p>
        </p:txBody>
      </p:sp>
      <p:sp>
        <p:nvSpPr>
          <p:cNvPr id="413" name="Rectángulo 584" descr="Nodo de tercer nivel" title="Nodo03"/>
          <p:cNvSpPr/>
          <p:nvPr/>
        </p:nvSpPr>
        <p:spPr>
          <a:xfrm>
            <a:off x="1008956" y="6977512"/>
            <a:ext cx="791949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paralelas</a:t>
            </a:r>
          </a:p>
        </p:txBody>
      </p:sp>
      <p:sp>
        <p:nvSpPr>
          <p:cNvPr id="414" name="Rectángulo 584" descr="Nodo de tercer nivel" title="Nodo03"/>
          <p:cNvSpPr/>
          <p:nvPr/>
        </p:nvSpPr>
        <p:spPr>
          <a:xfrm>
            <a:off x="3016041" y="6983801"/>
            <a:ext cx="919673" cy="28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perpendiculares</a:t>
            </a:r>
          </a:p>
        </p:txBody>
      </p:sp>
      <p:sp>
        <p:nvSpPr>
          <p:cNvPr id="416" name="Rectángulo 153" descr="Nodo de cuarto nivel&#10;" title="Nodo04"/>
          <p:cNvSpPr/>
          <p:nvPr/>
        </p:nvSpPr>
        <p:spPr>
          <a:xfrm>
            <a:off x="973508" y="7952919"/>
            <a:ext cx="849077" cy="4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que no tienen puntos en común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4" name="Conector angular 583"/>
          <p:cNvCxnSpPr>
            <a:endCxn id="414" idx="0"/>
          </p:cNvCxnSpPr>
          <p:nvPr/>
        </p:nvCxnSpPr>
        <p:spPr>
          <a:xfrm>
            <a:off x="1433323" y="6746843"/>
            <a:ext cx="2042555" cy="2369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cto 162"/>
          <p:cNvCxnSpPr>
            <a:stCxn id="409" idx="0"/>
            <a:endCxn id="380" idx="2"/>
          </p:cNvCxnSpPr>
          <p:nvPr/>
        </p:nvCxnSpPr>
        <p:spPr>
          <a:xfrm flipV="1">
            <a:off x="3247707" y="3939989"/>
            <a:ext cx="5207" cy="569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ángulo 76" descr="Nodo de cuarto nivel&#10;" title="Nodo04"/>
          <p:cNvSpPr/>
          <p:nvPr/>
        </p:nvSpPr>
        <p:spPr>
          <a:xfrm>
            <a:off x="12201906" y="5171933"/>
            <a:ext cx="950340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complementarios</a:t>
            </a:r>
          </a:p>
        </p:txBody>
      </p:sp>
      <p:sp>
        <p:nvSpPr>
          <p:cNvPr id="436" name="Rectángulo 76" descr="Nodo de cuarto nivel&#10;" title="Nodo04"/>
          <p:cNvSpPr/>
          <p:nvPr/>
        </p:nvSpPr>
        <p:spPr>
          <a:xfrm>
            <a:off x="11046592" y="5858731"/>
            <a:ext cx="863263" cy="50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cuya suma de sus medidas es igual a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180°</a:t>
            </a:r>
          </a:p>
        </p:txBody>
      </p:sp>
      <p:sp>
        <p:nvSpPr>
          <p:cNvPr id="437" name="Rectángulo 76" descr="Nodo de cuarto nivel&#10;" title="Nodo04"/>
          <p:cNvSpPr/>
          <p:nvPr/>
        </p:nvSpPr>
        <p:spPr>
          <a:xfrm>
            <a:off x="6193982" y="5649032"/>
            <a:ext cx="708449" cy="459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 menos de 90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</a:p>
        </p:txBody>
      </p:sp>
      <p:cxnSp>
        <p:nvCxnSpPr>
          <p:cNvPr id="439" name="Conector recto 163"/>
          <p:cNvCxnSpPr>
            <a:stCxn id="437" idx="0"/>
            <a:endCxn id="452" idx="2"/>
          </p:cNvCxnSpPr>
          <p:nvPr/>
        </p:nvCxnSpPr>
        <p:spPr>
          <a:xfrm flipV="1">
            <a:off x="6548207" y="5365151"/>
            <a:ext cx="6063" cy="283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ángulo 76" descr="Nodo de cuarto nivel&#10;" title="Nodo04"/>
          <p:cNvSpPr/>
          <p:nvPr/>
        </p:nvSpPr>
        <p:spPr>
          <a:xfrm>
            <a:off x="13333324" y="5146702"/>
            <a:ext cx="782942" cy="23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consecutivos</a:t>
            </a:r>
          </a:p>
        </p:txBody>
      </p:sp>
      <p:sp>
        <p:nvSpPr>
          <p:cNvPr id="442" name="Rectángulo 76" descr="Nodo de cuarto nivel&#10;" title="Nodo04"/>
          <p:cNvSpPr/>
          <p:nvPr/>
        </p:nvSpPr>
        <p:spPr>
          <a:xfrm>
            <a:off x="14205460" y="5559833"/>
            <a:ext cx="760272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adyacentes</a:t>
            </a:r>
          </a:p>
        </p:txBody>
      </p:sp>
      <p:sp>
        <p:nvSpPr>
          <p:cNvPr id="443" name="Rectángulo 76" descr="Nodo de cuarto nivel&#10;" title="Nodo04"/>
          <p:cNvSpPr/>
          <p:nvPr/>
        </p:nvSpPr>
        <p:spPr>
          <a:xfrm>
            <a:off x="13302617" y="6066148"/>
            <a:ext cx="689762" cy="81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aquellos que tiene el mismo vértice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comparten un lado</a:t>
            </a:r>
          </a:p>
        </p:txBody>
      </p:sp>
      <p:sp>
        <p:nvSpPr>
          <p:cNvPr id="444" name="Rectángulo 76" descr="Nodo de cuarto nivel&#10;" title="Nodo04"/>
          <p:cNvSpPr/>
          <p:nvPr/>
        </p:nvSpPr>
        <p:spPr>
          <a:xfrm>
            <a:off x="14044443" y="6921472"/>
            <a:ext cx="932449" cy="724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ángulos que son 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consecutivos y suplementarios</a:t>
            </a:r>
          </a:p>
        </p:txBody>
      </p:sp>
      <p:sp>
        <p:nvSpPr>
          <p:cNvPr id="448" name="Rectángulo 76" descr="Nodo de cuarto nivel&#10;" title="Nodo04"/>
          <p:cNvSpPr/>
          <p:nvPr/>
        </p:nvSpPr>
        <p:spPr>
          <a:xfrm>
            <a:off x="15040537" y="5152717"/>
            <a:ext cx="760272" cy="25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opuestos por el vértice</a:t>
            </a:r>
          </a:p>
        </p:txBody>
      </p:sp>
      <p:sp>
        <p:nvSpPr>
          <p:cNvPr id="449" name="Rectángulo 76" descr="Nodo de cuarto nivel&#10;" title="Nodo04"/>
          <p:cNvSpPr/>
          <p:nvPr/>
        </p:nvSpPr>
        <p:spPr>
          <a:xfrm>
            <a:off x="15059098" y="7550295"/>
            <a:ext cx="939727" cy="100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ángulos que tienen el mismo vértice y sus lados son semirrectas opuestas entre sí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CuadroTexto 161" descr="Conector entre nodos" title="conector"/>
          <p:cNvSpPr txBox="1"/>
          <p:nvPr/>
        </p:nvSpPr>
        <p:spPr>
          <a:xfrm>
            <a:off x="10485744" y="3559094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clasifican  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Rectángulo 218" descr="Nodo de tercer nivel" title="Nodo03"/>
          <p:cNvSpPr/>
          <p:nvPr/>
        </p:nvSpPr>
        <p:spPr>
          <a:xfrm>
            <a:off x="6284058" y="5132272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agudo</a:t>
            </a:r>
            <a:endParaRPr lang="es-CO" sz="793" dirty="0"/>
          </a:p>
        </p:txBody>
      </p:sp>
      <p:sp>
        <p:nvSpPr>
          <p:cNvPr id="453" name="Rectángulo 218" descr="Nodo de tercer nivel" title="Nodo03"/>
          <p:cNvSpPr/>
          <p:nvPr/>
        </p:nvSpPr>
        <p:spPr>
          <a:xfrm>
            <a:off x="7031823" y="6317250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recto</a:t>
            </a:r>
            <a:endParaRPr lang="es-CO" sz="793" dirty="0"/>
          </a:p>
        </p:txBody>
      </p:sp>
      <p:sp>
        <p:nvSpPr>
          <p:cNvPr id="454" name="Rectángulo 218" descr="Nodo de tercer nivel" title="Nodo03"/>
          <p:cNvSpPr/>
          <p:nvPr/>
        </p:nvSpPr>
        <p:spPr>
          <a:xfrm>
            <a:off x="7737864" y="5125479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obtuso</a:t>
            </a:r>
            <a:endParaRPr lang="es-CO" sz="793" dirty="0"/>
          </a:p>
        </p:txBody>
      </p:sp>
      <p:sp>
        <p:nvSpPr>
          <p:cNvPr id="455" name="Rectángulo 218" descr="Nodo de tercer nivel" title="Nodo03"/>
          <p:cNvSpPr/>
          <p:nvPr/>
        </p:nvSpPr>
        <p:spPr>
          <a:xfrm>
            <a:off x="10195773" y="5145441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cóncavo</a:t>
            </a:r>
            <a:endParaRPr lang="es-CO" sz="793" dirty="0"/>
          </a:p>
        </p:txBody>
      </p:sp>
      <p:sp>
        <p:nvSpPr>
          <p:cNvPr id="456" name="Rectángulo 218" descr="Nodo de tercer nivel" title="Nodo03"/>
          <p:cNvSpPr/>
          <p:nvPr/>
        </p:nvSpPr>
        <p:spPr>
          <a:xfrm>
            <a:off x="9280462" y="5150279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/>
              <a:t>convexo</a:t>
            </a:r>
            <a:endParaRPr lang="es-CO" sz="793" dirty="0"/>
          </a:p>
        </p:txBody>
      </p:sp>
      <p:sp>
        <p:nvSpPr>
          <p:cNvPr id="475" name="Rectángulo 76" descr="Nodo de cuarto nivel&#10;" title="Nodo04"/>
          <p:cNvSpPr/>
          <p:nvPr/>
        </p:nvSpPr>
        <p:spPr>
          <a:xfrm>
            <a:off x="6973183" y="6983213"/>
            <a:ext cx="654214" cy="45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 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a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90°</a:t>
            </a:r>
          </a:p>
        </p:txBody>
      </p:sp>
      <p:cxnSp>
        <p:nvCxnSpPr>
          <p:cNvPr id="476" name="Conector recto 163"/>
          <p:cNvCxnSpPr>
            <a:stCxn id="475" idx="0"/>
            <a:endCxn id="453" idx="2"/>
          </p:cNvCxnSpPr>
          <p:nvPr/>
        </p:nvCxnSpPr>
        <p:spPr>
          <a:xfrm flipV="1">
            <a:off x="7300290" y="6550129"/>
            <a:ext cx="1745" cy="433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ángulo 76" descr="Nodo de cuarto nivel&#10;" title="Nodo04"/>
          <p:cNvSpPr/>
          <p:nvPr/>
        </p:nvSpPr>
        <p:spPr>
          <a:xfrm>
            <a:off x="7616100" y="5595345"/>
            <a:ext cx="783952" cy="57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 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90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y menor de 180°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0" name="Conector recto 163"/>
          <p:cNvCxnSpPr>
            <a:stCxn id="479" idx="0"/>
            <a:endCxn id="454" idx="2"/>
          </p:cNvCxnSpPr>
          <p:nvPr/>
        </p:nvCxnSpPr>
        <p:spPr>
          <a:xfrm flipV="1">
            <a:off x="8008076" y="5358358"/>
            <a:ext cx="0" cy="236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76" descr="Nodo de cuarto nivel&#10;" title="Nodo04"/>
          <p:cNvSpPr/>
          <p:nvPr/>
        </p:nvSpPr>
        <p:spPr>
          <a:xfrm>
            <a:off x="10112742" y="5659158"/>
            <a:ext cx="711061" cy="576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está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 180° y 360°</a:t>
            </a:r>
          </a:p>
        </p:txBody>
      </p:sp>
      <p:cxnSp>
        <p:nvCxnSpPr>
          <p:cNvPr id="484" name="Conector recto 163"/>
          <p:cNvCxnSpPr/>
          <p:nvPr/>
        </p:nvCxnSpPr>
        <p:spPr>
          <a:xfrm flipH="1" flipV="1">
            <a:off x="10384118" y="5386071"/>
            <a:ext cx="2288" cy="280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ángulo 76" descr="Nodo de cuarto nivel&#10;" title="Nodo04"/>
          <p:cNvSpPr/>
          <p:nvPr/>
        </p:nvSpPr>
        <p:spPr>
          <a:xfrm>
            <a:off x="9190664" y="5687460"/>
            <a:ext cx="721550" cy="583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está  </a:t>
            </a:r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 0° y 180°</a:t>
            </a:r>
          </a:p>
        </p:txBody>
      </p:sp>
      <p:cxnSp>
        <p:nvCxnSpPr>
          <p:cNvPr id="495" name="Conector recto 163"/>
          <p:cNvCxnSpPr>
            <a:stCxn id="491" idx="0"/>
            <a:endCxn id="456" idx="2"/>
          </p:cNvCxnSpPr>
          <p:nvPr/>
        </p:nvCxnSpPr>
        <p:spPr>
          <a:xfrm flipH="1" flipV="1">
            <a:off x="9550674" y="5383158"/>
            <a:ext cx="765" cy="304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67"/>
          <p:cNvCxnSpPr/>
          <p:nvPr/>
        </p:nvCxnSpPr>
        <p:spPr>
          <a:xfrm>
            <a:off x="11175776" y="3825579"/>
            <a:ext cx="3198205" cy="36189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tángulo 160" descr="Nodo de tercer nivel" title="Nodo03"/>
          <p:cNvSpPr/>
          <p:nvPr/>
        </p:nvSpPr>
        <p:spPr>
          <a:xfrm>
            <a:off x="13339363" y="3014735"/>
            <a:ext cx="1042984" cy="2778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 bisectriz</a:t>
            </a:r>
            <a:endParaRPr lang="es-ES" sz="79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1" name="Conector recto 163"/>
          <p:cNvCxnSpPr>
            <a:stCxn id="608" idx="0"/>
          </p:cNvCxnSpPr>
          <p:nvPr/>
        </p:nvCxnSpPr>
        <p:spPr>
          <a:xfrm flipV="1">
            <a:off x="13860861" y="2879796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582" descr="Nodo de segundo nivel" title="Nodo02"/>
          <p:cNvSpPr/>
          <p:nvPr/>
        </p:nvSpPr>
        <p:spPr>
          <a:xfrm>
            <a:off x="826840" y="3614757"/>
            <a:ext cx="728594" cy="314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620"/>
          <p:cNvCxnSpPr/>
          <p:nvPr/>
        </p:nvCxnSpPr>
        <p:spPr>
          <a:xfrm rot="10800000" flipV="1">
            <a:off x="1191137" y="2970980"/>
            <a:ext cx="1060174" cy="639416"/>
          </a:xfrm>
          <a:prstGeom prst="bentConnector3">
            <a:avLst>
              <a:gd name="adj1" fmla="val 1002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617" descr="Conector entre nodos" title="conector"/>
          <p:cNvSpPr txBox="1"/>
          <p:nvPr/>
        </p:nvSpPr>
        <p:spPr>
          <a:xfrm>
            <a:off x="1862511" y="4105563"/>
            <a:ext cx="777599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e determina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160" descr="Nodo de tercer nivel" title="Nodo03"/>
          <p:cNvSpPr/>
          <p:nvPr/>
        </p:nvSpPr>
        <p:spPr>
          <a:xfrm>
            <a:off x="1874984" y="4515860"/>
            <a:ext cx="711799" cy="4187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tres puntos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uadroTexto 617" descr="Conector entre nodos" title="conector"/>
          <p:cNvSpPr txBox="1"/>
          <p:nvPr/>
        </p:nvSpPr>
        <p:spPr>
          <a:xfrm>
            <a:off x="787686" y="4111656"/>
            <a:ext cx="777599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e nombran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ángulo 160" descr="Nodo de tercer nivel" title="Nodo03"/>
          <p:cNvSpPr/>
          <p:nvPr/>
        </p:nvSpPr>
        <p:spPr>
          <a:xfrm>
            <a:off x="723356" y="4514590"/>
            <a:ext cx="874173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letras mayúsculas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ángulo 160" descr="Nodo de tercer nivel" title="Nodo03"/>
          <p:cNvSpPr/>
          <p:nvPr/>
        </p:nvSpPr>
        <p:spPr>
          <a:xfrm>
            <a:off x="2866796" y="5241245"/>
            <a:ext cx="838152" cy="823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línea recta que contiene puntas de flechas en sus extremos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ector recto 155"/>
          <p:cNvCxnSpPr/>
          <p:nvPr/>
        </p:nvCxnSpPr>
        <p:spPr>
          <a:xfrm flipV="1">
            <a:off x="1433323" y="6754450"/>
            <a:ext cx="1799" cy="206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583"/>
          <p:cNvCxnSpPr/>
          <p:nvPr/>
        </p:nvCxnSpPr>
        <p:spPr>
          <a:xfrm>
            <a:off x="2586783" y="6748161"/>
            <a:ext cx="2042555" cy="2369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617" descr="Conector entre nodos" title="conector"/>
          <p:cNvSpPr txBox="1"/>
          <p:nvPr/>
        </p:nvSpPr>
        <p:spPr>
          <a:xfrm>
            <a:off x="848966" y="7575626"/>
            <a:ext cx="1030554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definen como 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uadroTexto 617" descr="Conector entre nodos" title="conector"/>
          <p:cNvSpPr txBox="1"/>
          <p:nvPr/>
        </p:nvSpPr>
        <p:spPr>
          <a:xfrm>
            <a:off x="2050608" y="7550295"/>
            <a:ext cx="798279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ángulo 153" descr="Nodo de cuarto nivel&#10;" title="Nodo04"/>
          <p:cNvSpPr/>
          <p:nvPr/>
        </p:nvSpPr>
        <p:spPr>
          <a:xfrm>
            <a:off x="2070350" y="7956344"/>
            <a:ext cx="817543" cy="575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rectas que se intersecan en un punto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153" descr="Nodo de cuarto nivel&#10;" title="Nodo04"/>
          <p:cNvSpPr/>
          <p:nvPr/>
        </p:nvSpPr>
        <p:spPr>
          <a:xfrm>
            <a:off x="3067439" y="7992833"/>
            <a:ext cx="909910" cy="620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que se intersecan formando cuatro ángulos rectos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CuadroTexto 617" descr="Conector entre nodos" title="conector"/>
          <p:cNvSpPr txBox="1"/>
          <p:nvPr/>
        </p:nvSpPr>
        <p:spPr>
          <a:xfrm>
            <a:off x="2991386" y="7584983"/>
            <a:ext cx="985963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CuadroTexto 617" descr="Conector entre nodos" title="conector"/>
          <p:cNvSpPr txBox="1"/>
          <p:nvPr/>
        </p:nvSpPr>
        <p:spPr>
          <a:xfrm>
            <a:off x="4162480" y="7575626"/>
            <a:ext cx="985963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aquellas que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53" descr="Nodo de cuarto nivel&#10;" title="Nodo04"/>
          <p:cNvSpPr/>
          <p:nvPr/>
        </p:nvSpPr>
        <p:spPr>
          <a:xfrm>
            <a:off x="4284001" y="7954145"/>
            <a:ext cx="849077" cy="4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 exactamente en todos sus puntos</a:t>
            </a:r>
          </a:p>
        </p:txBody>
      </p:sp>
      <p:cxnSp>
        <p:nvCxnSpPr>
          <p:cNvPr id="196" name="Conector angular 67"/>
          <p:cNvCxnSpPr/>
          <p:nvPr/>
        </p:nvCxnSpPr>
        <p:spPr>
          <a:xfrm rot="16200000" flipH="1">
            <a:off x="1267580" y="7434718"/>
            <a:ext cx="331460" cy="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67"/>
          <p:cNvCxnSpPr/>
          <p:nvPr/>
        </p:nvCxnSpPr>
        <p:spPr>
          <a:xfrm rot="16200000" flipH="1">
            <a:off x="2288883" y="7419802"/>
            <a:ext cx="331460" cy="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67"/>
          <p:cNvCxnSpPr/>
          <p:nvPr/>
        </p:nvCxnSpPr>
        <p:spPr>
          <a:xfrm rot="16200000" flipH="1">
            <a:off x="3318651" y="7426841"/>
            <a:ext cx="331460" cy="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67"/>
          <p:cNvCxnSpPr/>
          <p:nvPr/>
        </p:nvCxnSpPr>
        <p:spPr>
          <a:xfrm rot="16200000" flipH="1">
            <a:off x="4463043" y="7425748"/>
            <a:ext cx="331460" cy="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163"/>
          <p:cNvCxnSpPr/>
          <p:nvPr/>
        </p:nvCxnSpPr>
        <p:spPr>
          <a:xfrm flipV="1">
            <a:off x="4633630" y="7760065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163"/>
          <p:cNvCxnSpPr/>
          <p:nvPr/>
        </p:nvCxnSpPr>
        <p:spPr>
          <a:xfrm flipV="1">
            <a:off x="3493482" y="7789980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163"/>
          <p:cNvCxnSpPr/>
          <p:nvPr/>
        </p:nvCxnSpPr>
        <p:spPr>
          <a:xfrm flipV="1">
            <a:off x="2464836" y="7760065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163"/>
          <p:cNvCxnSpPr/>
          <p:nvPr/>
        </p:nvCxnSpPr>
        <p:spPr>
          <a:xfrm flipV="1">
            <a:off x="1416911" y="7770927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617" descr="Conector entre nodos" title="conector"/>
          <p:cNvSpPr txBox="1"/>
          <p:nvPr/>
        </p:nvSpPr>
        <p:spPr>
          <a:xfrm>
            <a:off x="3861894" y="4110488"/>
            <a:ext cx="900997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ángulo 160" descr="Nodo de tercer nivel" title="Nodo03"/>
          <p:cNvSpPr/>
          <p:nvPr/>
        </p:nvSpPr>
        <p:spPr>
          <a:xfrm>
            <a:off x="3874424" y="4480212"/>
            <a:ext cx="869115" cy="5639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de una recta que tiene punto origen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adroTexto 617" descr="Conector entre nodos" title="conector"/>
          <p:cNvSpPr txBox="1"/>
          <p:nvPr/>
        </p:nvSpPr>
        <p:spPr>
          <a:xfrm>
            <a:off x="5108038" y="4103865"/>
            <a:ext cx="571012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ángulo 160" descr="Nodo de tercer nivel" title="Nodo03"/>
          <p:cNvSpPr/>
          <p:nvPr/>
        </p:nvSpPr>
        <p:spPr>
          <a:xfrm>
            <a:off x="4942658" y="4456664"/>
            <a:ext cx="1012624" cy="6688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de una recta comprendida entre  dos puntos extremos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uadroTexto 617" descr="Conector entre nodos" title="conector"/>
          <p:cNvSpPr txBox="1"/>
          <p:nvPr/>
        </p:nvSpPr>
        <p:spPr>
          <a:xfrm>
            <a:off x="4981284" y="5271435"/>
            <a:ext cx="1030554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puede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CuadroTexto 161" descr="Conector entre nodos" title="conector"/>
          <p:cNvSpPr txBox="1"/>
          <p:nvPr/>
        </p:nvSpPr>
        <p:spPr>
          <a:xfrm>
            <a:off x="5059972" y="6329833"/>
            <a:ext cx="895309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Conector recto 163"/>
          <p:cNvCxnSpPr/>
          <p:nvPr/>
        </p:nvCxnSpPr>
        <p:spPr>
          <a:xfrm flipV="1">
            <a:off x="5496410" y="511400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163"/>
          <p:cNvCxnSpPr/>
          <p:nvPr/>
        </p:nvCxnSpPr>
        <p:spPr>
          <a:xfrm flipV="1">
            <a:off x="5501630" y="545711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163"/>
          <p:cNvCxnSpPr/>
          <p:nvPr/>
        </p:nvCxnSpPr>
        <p:spPr>
          <a:xfrm flipV="1">
            <a:off x="5494052" y="617074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163"/>
          <p:cNvCxnSpPr/>
          <p:nvPr/>
        </p:nvCxnSpPr>
        <p:spPr>
          <a:xfrm flipV="1">
            <a:off x="3247706" y="6093472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163"/>
          <p:cNvCxnSpPr/>
          <p:nvPr/>
        </p:nvCxnSpPr>
        <p:spPr>
          <a:xfrm flipH="1" flipV="1">
            <a:off x="3225800" y="6446340"/>
            <a:ext cx="461" cy="300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163"/>
          <p:cNvCxnSpPr/>
          <p:nvPr/>
        </p:nvCxnSpPr>
        <p:spPr>
          <a:xfrm flipV="1">
            <a:off x="4267559" y="3939989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163"/>
          <p:cNvCxnSpPr/>
          <p:nvPr/>
        </p:nvCxnSpPr>
        <p:spPr>
          <a:xfrm flipV="1">
            <a:off x="4259981" y="4277359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162"/>
          <p:cNvCxnSpPr>
            <a:endCxn id="409" idx="2"/>
          </p:cNvCxnSpPr>
          <p:nvPr/>
        </p:nvCxnSpPr>
        <p:spPr>
          <a:xfrm flipH="1" flipV="1">
            <a:off x="3247707" y="4846035"/>
            <a:ext cx="3064" cy="394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163"/>
          <p:cNvCxnSpPr/>
          <p:nvPr/>
        </p:nvCxnSpPr>
        <p:spPr>
          <a:xfrm flipV="1">
            <a:off x="5402144" y="392931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163"/>
          <p:cNvCxnSpPr/>
          <p:nvPr/>
        </p:nvCxnSpPr>
        <p:spPr>
          <a:xfrm flipV="1">
            <a:off x="5393544" y="4268030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uadroTexto 161" descr="Conector entre nodos" title="conector"/>
          <p:cNvSpPr txBox="1"/>
          <p:nvPr/>
        </p:nvSpPr>
        <p:spPr>
          <a:xfrm>
            <a:off x="10485744" y="2597489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define como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Rectángulo 160" descr="Nodo de tercer nivel" title="Nodo03"/>
          <p:cNvSpPr/>
          <p:nvPr/>
        </p:nvSpPr>
        <p:spPr>
          <a:xfrm>
            <a:off x="7924438" y="4093732"/>
            <a:ext cx="1042984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su medida 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Rectángulo 160" descr="Nodo de tercer nivel" title="Nodo03"/>
          <p:cNvSpPr/>
          <p:nvPr/>
        </p:nvSpPr>
        <p:spPr>
          <a:xfrm>
            <a:off x="11431131" y="4157944"/>
            <a:ext cx="1042984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la suma de sus medidas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Rectángulo 160" descr="Nodo de tercer nivel" title="Nodo03"/>
          <p:cNvSpPr/>
          <p:nvPr/>
        </p:nvSpPr>
        <p:spPr>
          <a:xfrm>
            <a:off x="13819797" y="4138462"/>
            <a:ext cx="1042984" cy="277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su posición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CuadroTexto 161" descr="Conector entre nodos" title="conector"/>
          <p:cNvSpPr txBox="1"/>
          <p:nvPr/>
        </p:nvSpPr>
        <p:spPr>
          <a:xfrm>
            <a:off x="7804020" y="4560741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ectángulo 218" descr="Nodo de tercer nivel" title="Nodo03"/>
          <p:cNvSpPr/>
          <p:nvPr/>
        </p:nvSpPr>
        <p:spPr>
          <a:xfrm>
            <a:off x="8600895" y="6303254"/>
            <a:ext cx="540424" cy="23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93" dirty="0" smtClean="0"/>
              <a:t>llano</a:t>
            </a:r>
            <a:endParaRPr lang="es-CO" sz="793" dirty="0"/>
          </a:p>
        </p:txBody>
      </p:sp>
      <p:sp>
        <p:nvSpPr>
          <p:cNvPr id="318" name="Rectángulo 76" descr="Nodo de cuarto nivel&#10;" title="Nodo04"/>
          <p:cNvSpPr/>
          <p:nvPr/>
        </p:nvSpPr>
        <p:spPr>
          <a:xfrm>
            <a:off x="8471053" y="6939681"/>
            <a:ext cx="800107" cy="503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medida es </a:t>
            </a:r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a180°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Conector recto 163"/>
          <p:cNvCxnSpPr>
            <a:stCxn id="318" idx="0"/>
            <a:endCxn id="317" idx="2"/>
          </p:cNvCxnSpPr>
          <p:nvPr/>
        </p:nvCxnSpPr>
        <p:spPr>
          <a:xfrm flipV="1">
            <a:off x="8871107" y="6536133"/>
            <a:ext cx="0" cy="4035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angular 67"/>
          <p:cNvCxnSpPr/>
          <p:nvPr/>
        </p:nvCxnSpPr>
        <p:spPr>
          <a:xfrm rot="10800000" flipV="1">
            <a:off x="6520256" y="4948052"/>
            <a:ext cx="2477861" cy="177426"/>
          </a:xfrm>
          <a:prstGeom prst="bentConnector3">
            <a:avLst>
              <a:gd name="adj1" fmla="val 100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163"/>
          <p:cNvCxnSpPr/>
          <p:nvPr/>
        </p:nvCxnSpPr>
        <p:spPr>
          <a:xfrm flipV="1">
            <a:off x="8400052" y="4382364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163"/>
          <p:cNvCxnSpPr>
            <a:stCxn id="453" idx="0"/>
          </p:cNvCxnSpPr>
          <p:nvPr/>
        </p:nvCxnSpPr>
        <p:spPr>
          <a:xfrm flipV="1">
            <a:off x="7302035" y="4948053"/>
            <a:ext cx="4318" cy="1369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163"/>
          <p:cNvCxnSpPr/>
          <p:nvPr/>
        </p:nvCxnSpPr>
        <p:spPr>
          <a:xfrm flipV="1">
            <a:off x="8847886" y="4934057"/>
            <a:ext cx="4318" cy="1369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161" descr="Conector entre nodos" title="conector"/>
          <p:cNvSpPr txBox="1"/>
          <p:nvPr/>
        </p:nvSpPr>
        <p:spPr>
          <a:xfrm>
            <a:off x="11260603" y="4620222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161" descr="Conector entre nodos" title="conector"/>
          <p:cNvSpPr txBox="1"/>
          <p:nvPr/>
        </p:nvSpPr>
        <p:spPr>
          <a:xfrm>
            <a:off x="10949587" y="5527468"/>
            <a:ext cx="1013436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 aquellos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CuadroTexto 161" descr="Conector entre nodos" title="conector"/>
          <p:cNvSpPr txBox="1"/>
          <p:nvPr/>
        </p:nvSpPr>
        <p:spPr>
          <a:xfrm>
            <a:off x="12174236" y="5585102"/>
            <a:ext cx="969800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 aquellos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ángulo 76" descr="Nodo de cuarto nivel&#10;" title="Nodo04"/>
          <p:cNvSpPr/>
          <p:nvPr/>
        </p:nvSpPr>
        <p:spPr>
          <a:xfrm>
            <a:off x="12154928" y="5937587"/>
            <a:ext cx="863263" cy="50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9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cuya suma de sus medidas es igual a 90°</a:t>
            </a:r>
            <a:endParaRPr lang="es-ES" sz="79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CuadroTexto 161" descr="Conector entre nodos" title="conector"/>
          <p:cNvSpPr txBox="1"/>
          <p:nvPr/>
        </p:nvSpPr>
        <p:spPr>
          <a:xfrm>
            <a:off x="13913893" y="4560741"/>
            <a:ext cx="948888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CuadroTexto 161" descr="Conector entre nodos" title="conector"/>
          <p:cNvSpPr txBox="1"/>
          <p:nvPr/>
        </p:nvSpPr>
        <p:spPr>
          <a:xfrm>
            <a:off x="13465802" y="5650501"/>
            <a:ext cx="517986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CuadroTexto 161" descr="Conector entre nodos" title="conector"/>
          <p:cNvSpPr txBox="1"/>
          <p:nvPr/>
        </p:nvSpPr>
        <p:spPr>
          <a:xfrm>
            <a:off x="14101452" y="6081498"/>
            <a:ext cx="813978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CuadroTexto 161" descr="Conector entre nodos" title="conector"/>
          <p:cNvSpPr txBox="1"/>
          <p:nvPr/>
        </p:nvSpPr>
        <p:spPr>
          <a:xfrm>
            <a:off x="15269968" y="5927707"/>
            <a:ext cx="517986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8" name="Conector recto 163"/>
          <p:cNvCxnSpPr/>
          <p:nvPr/>
        </p:nvCxnSpPr>
        <p:spPr>
          <a:xfrm flipV="1">
            <a:off x="11891724" y="3827803"/>
            <a:ext cx="6063" cy="283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cto 163"/>
          <p:cNvCxnSpPr/>
          <p:nvPr/>
        </p:nvCxnSpPr>
        <p:spPr>
          <a:xfrm flipV="1">
            <a:off x="14482740" y="442344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cto 163"/>
          <p:cNvCxnSpPr/>
          <p:nvPr/>
        </p:nvCxnSpPr>
        <p:spPr>
          <a:xfrm flipV="1">
            <a:off x="8400052" y="4748187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ctor recto 163"/>
          <p:cNvCxnSpPr/>
          <p:nvPr/>
        </p:nvCxnSpPr>
        <p:spPr>
          <a:xfrm flipV="1">
            <a:off x="12656649" y="5425918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ector recto 163"/>
          <p:cNvCxnSpPr/>
          <p:nvPr/>
        </p:nvCxnSpPr>
        <p:spPr>
          <a:xfrm flipV="1">
            <a:off x="11188337" y="2507165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ector recto 163"/>
          <p:cNvCxnSpPr/>
          <p:nvPr/>
        </p:nvCxnSpPr>
        <p:spPr>
          <a:xfrm flipV="1">
            <a:off x="11170041" y="2781344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recto 163"/>
          <p:cNvCxnSpPr>
            <a:endCxn id="402" idx="2"/>
          </p:cNvCxnSpPr>
          <p:nvPr/>
        </p:nvCxnSpPr>
        <p:spPr>
          <a:xfrm flipV="1">
            <a:off x="11464184" y="5391679"/>
            <a:ext cx="7265" cy="174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ector recto 163"/>
          <p:cNvCxnSpPr/>
          <p:nvPr/>
        </p:nvCxnSpPr>
        <p:spPr>
          <a:xfrm flipV="1">
            <a:off x="11466674" y="5736205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163"/>
          <p:cNvCxnSpPr/>
          <p:nvPr/>
        </p:nvCxnSpPr>
        <p:spPr>
          <a:xfrm flipV="1">
            <a:off x="12653016" y="5773041"/>
            <a:ext cx="7265" cy="174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ector recto 163"/>
          <p:cNvCxnSpPr/>
          <p:nvPr/>
        </p:nvCxnSpPr>
        <p:spPr>
          <a:xfrm flipH="1" flipV="1">
            <a:off x="13718128" y="5395935"/>
            <a:ext cx="2288" cy="280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ector recto 163"/>
          <p:cNvCxnSpPr/>
          <p:nvPr/>
        </p:nvCxnSpPr>
        <p:spPr>
          <a:xfrm flipV="1">
            <a:off x="13751817" y="5886751"/>
            <a:ext cx="7265" cy="174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angular 67"/>
          <p:cNvCxnSpPr/>
          <p:nvPr/>
        </p:nvCxnSpPr>
        <p:spPr>
          <a:xfrm rot="10800000" flipH="1">
            <a:off x="8407043" y="3819991"/>
            <a:ext cx="2768733" cy="274338"/>
          </a:xfrm>
          <a:prstGeom prst="bentConnector3">
            <a:avLst>
              <a:gd name="adj1" fmla="val 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ector angular 67"/>
          <p:cNvCxnSpPr>
            <a:endCxn id="441" idx="0"/>
          </p:cNvCxnSpPr>
          <p:nvPr/>
        </p:nvCxnSpPr>
        <p:spPr>
          <a:xfrm rot="10800000">
            <a:off x="13724795" y="5146702"/>
            <a:ext cx="1759536" cy="5608"/>
          </a:xfrm>
          <a:prstGeom prst="bentConnector4">
            <a:avLst>
              <a:gd name="adj1" fmla="val -719"/>
              <a:gd name="adj2" fmla="val 41763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ector angular 61"/>
          <p:cNvCxnSpPr/>
          <p:nvPr/>
        </p:nvCxnSpPr>
        <p:spPr>
          <a:xfrm rot="5400000" flipH="1" flipV="1">
            <a:off x="14189205" y="6605829"/>
            <a:ext cx="620599" cy="6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Conector recto 163"/>
          <p:cNvCxnSpPr/>
          <p:nvPr/>
        </p:nvCxnSpPr>
        <p:spPr>
          <a:xfrm flipH="1" flipV="1">
            <a:off x="14507676" y="5739087"/>
            <a:ext cx="765" cy="304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recto 163"/>
          <p:cNvCxnSpPr/>
          <p:nvPr/>
        </p:nvCxnSpPr>
        <p:spPr>
          <a:xfrm flipV="1">
            <a:off x="15488609" y="6169289"/>
            <a:ext cx="4318" cy="1369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ector recto 163"/>
          <p:cNvCxnSpPr/>
          <p:nvPr/>
        </p:nvCxnSpPr>
        <p:spPr>
          <a:xfrm flipV="1">
            <a:off x="15512560" y="5427186"/>
            <a:ext cx="1745" cy="433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ector angular 67"/>
          <p:cNvCxnSpPr/>
          <p:nvPr/>
        </p:nvCxnSpPr>
        <p:spPr>
          <a:xfrm rot="16200000" flipV="1">
            <a:off x="12454004" y="1230572"/>
            <a:ext cx="140052" cy="26736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ector recto 163"/>
          <p:cNvCxnSpPr/>
          <p:nvPr/>
        </p:nvCxnSpPr>
        <p:spPr>
          <a:xfrm flipV="1">
            <a:off x="11187205" y="3470387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Conector recto 163"/>
          <p:cNvCxnSpPr/>
          <p:nvPr/>
        </p:nvCxnSpPr>
        <p:spPr>
          <a:xfrm flipV="1">
            <a:off x="11201047" y="3699655"/>
            <a:ext cx="2264" cy="13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CuadroTexto 161" descr="Conector entre nodos" title="conector"/>
          <p:cNvSpPr txBox="1"/>
          <p:nvPr/>
        </p:nvSpPr>
        <p:spPr>
          <a:xfrm>
            <a:off x="13144036" y="2670502"/>
            <a:ext cx="1314681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93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793" dirty="0" smtClean="0">
                <a:latin typeface="Arial" panose="020B0604020202020204" pitchFamily="34" charset="0"/>
                <a:cs typeface="Arial" panose="020B0604020202020204" pitchFamily="34" charset="0"/>
              </a:rPr>
              <a:t>uede trazarse</a:t>
            </a:r>
            <a:endParaRPr lang="es-ES" sz="7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4" name="Conector recto 163"/>
          <p:cNvCxnSpPr/>
          <p:nvPr/>
        </p:nvCxnSpPr>
        <p:spPr>
          <a:xfrm flipV="1">
            <a:off x="11917943" y="4463725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onector recto 163"/>
          <p:cNvCxnSpPr/>
          <p:nvPr/>
        </p:nvCxnSpPr>
        <p:spPr>
          <a:xfrm flipV="1">
            <a:off x="11952623" y="4794711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Conector recto 163"/>
          <p:cNvCxnSpPr/>
          <p:nvPr/>
        </p:nvCxnSpPr>
        <p:spPr>
          <a:xfrm flipV="1">
            <a:off x="12178467" y="2254793"/>
            <a:ext cx="0" cy="19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1914</TotalTime>
  <Words>290</Words>
  <Application>Microsoft Office PowerPoint</Application>
  <PresentationFormat>Personalizado</PresentationFormat>
  <Paragraphs>73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99</cp:revision>
  <cp:lastPrinted>2015-12-10T18:04:46Z</cp:lastPrinted>
  <dcterms:created xsi:type="dcterms:W3CDTF">2015-05-14T14:12:36Z</dcterms:created>
  <dcterms:modified xsi:type="dcterms:W3CDTF">2015-12-22T02:03:59Z</dcterms:modified>
</cp:coreProperties>
</file>