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Las operaciones con números racionales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22942" y="97181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098116" y="-681665"/>
            <a:ext cx="540680" cy="276628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426447" y="149717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dividen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943699" y="145321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612684" y="1496702"/>
            <a:ext cx="143670" cy="6062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09425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1" y="2746044"/>
            <a:ext cx="1118926" cy="417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sumas, restas, multiplicaciones y divisiones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820161" y="3609643"/>
            <a:ext cx="1118926" cy="453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operaciones de enteros y sus propiedades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820159" y="4713240"/>
            <a:ext cx="1118927" cy="36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821913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extienden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308548" y="2674092"/>
            <a:ext cx="143029" cy="8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348588" y="3194247"/>
            <a:ext cx="62949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1303737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819002" y="429267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5400000">
            <a:off x="1263715" y="4176760"/>
            <a:ext cx="229785" cy="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133" idx="2"/>
          </p:cNvCxnSpPr>
          <p:nvPr/>
        </p:nvCxnSpPr>
        <p:spPr>
          <a:xfrm rot="16200000" flipV="1">
            <a:off x="1283737" y="4617354"/>
            <a:ext cx="189738" cy="203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71175" y="561291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fraccionarios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820159" y="522622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1303328" y="5149926"/>
            <a:ext cx="151712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5400000" flipH="1" flipV="1">
            <a:off x="976761" y="5210930"/>
            <a:ext cx="155862" cy="648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128310" y="977660"/>
            <a:ext cx="1246571" cy="443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Polinomios aritméticos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16" idx="0"/>
          </p:cNvCxnSpPr>
          <p:nvPr/>
        </p:nvCxnSpPr>
        <p:spPr>
          <a:xfrm rot="5400000">
            <a:off x="4478335" y="704398"/>
            <a:ext cx="546524" cy="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567904" y="156991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4188848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ombinaciones de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189" idx="2"/>
            <a:endCxn id="220" idx="0"/>
          </p:cNvCxnSpPr>
          <p:nvPr/>
        </p:nvCxnSpPr>
        <p:spPr>
          <a:xfrm rot="5400000">
            <a:off x="4697714" y="1817016"/>
            <a:ext cx="108172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4188848" y="23639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4681940" y="2294649"/>
            <a:ext cx="134777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4193356" y="2746043"/>
            <a:ext cx="1122431" cy="417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 operativo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5473532" y="3595696"/>
            <a:ext cx="1122431" cy="467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signos de agrupación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5473532" y="331914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incluir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4675365" y="2666836"/>
            <a:ext cx="151276" cy="71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5315376" y="2602405"/>
            <a:ext cx="155938" cy="1277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16200000" flipH="1">
            <a:off x="6010575" y="3571523"/>
            <a:ext cx="4571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257" idx="2"/>
            <a:endCxn id="329" idx="0"/>
          </p:cNvCxnSpPr>
          <p:nvPr/>
        </p:nvCxnSpPr>
        <p:spPr>
          <a:xfrm rot="5400000">
            <a:off x="5971713" y="4122491"/>
            <a:ext cx="122688" cy="33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966226" y="97245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869439" y="-686706"/>
            <a:ext cx="541319" cy="277700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968541" y="15137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modelan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7478410" y="1462426"/>
            <a:ext cx="101537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966226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 aplicación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465641" y="1807564"/>
            <a:ext cx="127075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967474" y="2363931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459942" y="2295273"/>
            <a:ext cx="134777" cy="25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955562" y="2737796"/>
            <a:ext cx="1122431" cy="4254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variable y operaciones racionales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6955562" y="3601395"/>
            <a:ext cx="1129086" cy="461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 uniforme de la igualdad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957315" y="324839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endCxn id="343" idx="0"/>
          </p:cNvCxnSpPr>
          <p:nvPr/>
        </p:nvCxnSpPr>
        <p:spPr>
          <a:xfrm rot="16200000" flipH="1">
            <a:off x="7444824" y="2665842"/>
            <a:ext cx="143030" cy="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7473748" y="3205362"/>
            <a:ext cx="85184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7456918" y="3538207"/>
            <a:ext cx="122171" cy="4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 descr="Nodo de segundo nivel" title="Nodo02"/>
          <p:cNvSpPr/>
          <p:nvPr/>
        </p:nvSpPr>
        <p:spPr>
          <a:xfrm>
            <a:off x="2147132" y="188066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raíces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angular 138"/>
          <p:cNvCxnSpPr>
            <a:stCxn id="19" idx="2"/>
            <a:endCxn id="138" idx="0"/>
          </p:cNvCxnSpPr>
          <p:nvPr/>
        </p:nvCxnSpPr>
        <p:spPr>
          <a:xfrm rot="16200000" flipH="1">
            <a:off x="2272259" y="1443415"/>
            <a:ext cx="152651" cy="7218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xto nivel" title="Nodo06"/>
          <p:cNvSpPr/>
          <p:nvPr/>
        </p:nvSpPr>
        <p:spPr>
          <a:xfrm>
            <a:off x="1458590" y="561570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160" idx="0"/>
            <a:endCxn id="243" idx="2"/>
          </p:cNvCxnSpPr>
          <p:nvPr/>
        </p:nvCxnSpPr>
        <p:spPr>
          <a:xfrm rot="16200000" flipV="1">
            <a:off x="1619076" y="5216723"/>
            <a:ext cx="158649" cy="639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 descr="Conector entre nodos" title="conector"/>
          <p:cNvSpPr txBox="1"/>
          <p:nvPr/>
        </p:nvSpPr>
        <p:spPr>
          <a:xfrm>
            <a:off x="2146733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reducidas 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ángulo 166" descr="Nodo de tercer nivel" title="Nodo03"/>
          <p:cNvSpPr/>
          <p:nvPr/>
        </p:nvSpPr>
        <p:spPr>
          <a:xfrm>
            <a:off x="2144981" y="2746044"/>
            <a:ext cx="1122431" cy="4171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de enteros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ángulo 167" descr="Nodo de cuarto nivel&#10;" title="Nodo04"/>
          <p:cNvSpPr/>
          <p:nvPr/>
        </p:nvSpPr>
        <p:spPr>
          <a:xfrm>
            <a:off x="2144981" y="3609643"/>
            <a:ext cx="1122431" cy="453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 y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CuadroTexto 168" descr="Conector entre nodos" title="conector"/>
          <p:cNvSpPr txBox="1"/>
          <p:nvPr/>
        </p:nvSpPr>
        <p:spPr>
          <a:xfrm>
            <a:off x="2146734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169"/>
          <p:cNvCxnSpPr>
            <a:stCxn id="166" idx="2"/>
            <a:endCxn id="167" idx="0"/>
          </p:cNvCxnSpPr>
          <p:nvPr/>
        </p:nvCxnSpPr>
        <p:spPr>
          <a:xfrm rot="16200000" flipH="1">
            <a:off x="2634244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170"/>
          <p:cNvCxnSpPr>
            <a:stCxn id="167" idx="2"/>
            <a:endCxn id="169" idx="0"/>
          </p:cNvCxnSpPr>
          <p:nvPr/>
        </p:nvCxnSpPr>
        <p:spPr>
          <a:xfrm rot="5400000">
            <a:off x="2674284" y="3194247"/>
            <a:ext cx="6295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69" idx="2"/>
            <a:endCxn id="168" idx="0"/>
          </p:cNvCxnSpPr>
          <p:nvPr/>
        </p:nvCxnSpPr>
        <p:spPr>
          <a:xfrm rot="16200000" flipH="1">
            <a:off x="2629434" y="3532879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angular 173"/>
          <p:cNvCxnSpPr>
            <a:stCxn id="138" idx="2"/>
            <a:endCxn id="166" idx="0"/>
          </p:cNvCxnSpPr>
          <p:nvPr/>
        </p:nvCxnSpPr>
        <p:spPr>
          <a:xfrm rot="5400000">
            <a:off x="2640391" y="2303065"/>
            <a:ext cx="134044" cy="41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 descr="Conector entre nodos" title="conector"/>
          <p:cNvSpPr txBox="1"/>
          <p:nvPr/>
        </p:nvSpPr>
        <p:spPr>
          <a:xfrm>
            <a:off x="4191163" y="153267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Conector angular 189"/>
          <p:cNvCxnSpPr>
            <a:stCxn id="216" idx="2"/>
            <a:endCxn id="189" idx="0"/>
          </p:cNvCxnSpPr>
          <p:nvPr/>
        </p:nvCxnSpPr>
        <p:spPr>
          <a:xfrm rot="16200000" flipH="1">
            <a:off x="4696370" y="1476668"/>
            <a:ext cx="111234" cy="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adroTexto 293" descr="Conector entre nodos" title="conector"/>
          <p:cNvSpPr txBox="1"/>
          <p:nvPr/>
        </p:nvSpPr>
        <p:spPr>
          <a:xfrm>
            <a:off x="3414763" y="331575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Conector angular 294"/>
          <p:cNvCxnSpPr>
            <a:stCxn id="256" idx="2"/>
            <a:endCxn id="294" idx="0"/>
          </p:cNvCxnSpPr>
          <p:nvPr/>
        </p:nvCxnSpPr>
        <p:spPr>
          <a:xfrm rot="5400000">
            <a:off x="4287688" y="2848872"/>
            <a:ext cx="152547" cy="781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angular 295"/>
          <p:cNvCxnSpPr>
            <a:stCxn id="294" idx="2"/>
            <a:endCxn id="297" idx="0"/>
          </p:cNvCxnSpPr>
          <p:nvPr/>
        </p:nvCxnSpPr>
        <p:spPr>
          <a:xfrm rot="16200000" flipH="1">
            <a:off x="3936352" y="3583586"/>
            <a:ext cx="79190" cy="51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ángulo 296" descr="Nodo de cuarto nivel&#10;" title="Nodo04"/>
          <p:cNvSpPr/>
          <p:nvPr/>
        </p:nvSpPr>
        <p:spPr>
          <a:xfrm>
            <a:off x="3389186" y="3625779"/>
            <a:ext cx="1178718" cy="862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raíces.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divisiones.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restas.</a:t>
            </a:r>
          </a:p>
        </p:txBody>
      </p:sp>
      <p:sp>
        <p:nvSpPr>
          <p:cNvPr id="298" name="Rectángulo 297" descr="Nodo de quinto nivel" title="Nodo05"/>
          <p:cNvSpPr/>
          <p:nvPr/>
        </p:nvSpPr>
        <p:spPr>
          <a:xfrm>
            <a:off x="3395913" y="4676709"/>
            <a:ext cx="1171991" cy="39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operaciones  de izquierda a derecha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0" name="Conector angular 299"/>
          <p:cNvCxnSpPr>
            <a:stCxn id="298" idx="0"/>
            <a:endCxn id="297" idx="2"/>
          </p:cNvCxnSpPr>
          <p:nvPr/>
        </p:nvCxnSpPr>
        <p:spPr>
          <a:xfrm rot="16200000" flipV="1">
            <a:off x="3885801" y="4580601"/>
            <a:ext cx="188853" cy="336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ángulo 318" descr="Nodo de quinto nivel" title="Nodo05"/>
          <p:cNvSpPr/>
          <p:nvPr/>
        </p:nvSpPr>
        <p:spPr>
          <a:xfrm>
            <a:off x="5471026" y="4676709"/>
            <a:ext cx="1118927" cy="397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jerarquía de operaciones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CuadroTexto 328" descr="Conector entre nodos" title="conector"/>
          <p:cNvSpPr txBox="1"/>
          <p:nvPr/>
        </p:nvSpPr>
        <p:spPr>
          <a:xfrm>
            <a:off x="5472779" y="418552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cumplen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2" name="Conector angular 331"/>
          <p:cNvCxnSpPr>
            <a:stCxn id="329" idx="2"/>
            <a:endCxn id="319" idx="0"/>
          </p:cNvCxnSpPr>
          <p:nvPr/>
        </p:nvCxnSpPr>
        <p:spPr>
          <a:xfrm rot="5400000">
            <a:off x="5900753" y="4546095"/>
            <a:ext cx="2603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cuarto nivel&#10;" title="Nodo04"/>
          <p:cNvSpPr/>
          <p:nvPr/>
        </p:nvSpPr>
        <p:spPr>
          <a:xfrm>
            <a:off x="5440546" y="5354417"/>
            <a:ext cx="1178718" cy="1043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agrupación</a:t>
            </a:r>
          </a:p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raíces.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multiplicaciones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divisiones.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restas.</a:t>
            </a:r>
          </a:p>
        </p:txBody>
      </p:sp>
      <p:cxnSp>
        <p:nvCxnSpPr>
          <p:cNvPr id="368" name="Conector angular 367"/>
          <p:cNvCxnSpPr>
            <a:stCxn id="363" idx="0"/>
            <a:endCxn id="319" idx="2"/>
          </p:cNvCxnSpPr>
          <p:nvPr/>
        </p:nvCxnSpPr>
        <p:spPr>
          <a:xfrm rot="5400000" flipH="1" flipV="1">
            <a:off x="5890243" y="5214171"/>
            <a:ext cx="279909" cy="5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132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48</cp:revision>
  <cp:lastPrinted>2016-02-11T21:25:49Z</cp:lastPrinted>
  <dcterms:created xsi:type="dcterms:W3CDTF">2015-05-14T14:12:36Z</dcterms:created>
  <dcterms:modified xsi:type="dcterms:W3CDTF">2016-02-11T21:25:59Z</dcterms:modified>
</cp:coreProperties>
</file>