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18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616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70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94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81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39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9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360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98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815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03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0A08-1B99-4BC7-97BB-C662AFB9EC0D}" type="datetimeFigureOut">
              <a:rPr lang="es-CO" smtClean="0"/>
              <a:t>20/11/2015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516E-94BF-455D-941E-F8CBFBAEC85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7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40506" y="452236"/>
            <a:ext cx="2761488" cy="310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Fracciones algebraicas</a:t>
            </a:r>
            <a:endParaRPr lang="es-CO" b="1" dirty="0"/>
          </a:p>
        </p:txBody>
      </p:sp>
      <p:sp>
        <p:nvSpPr>
          <p:cNvPr id="5" name="Rectángulo 4"/>
          <p:cNvSpPr/>
          <p:nvPr/>
        </p:nvSpPr>
        <p:spPr>
          <a:xfrm>
            <a:off x="352032" y="2441270"/>
            <a:ext cx="2028016" cy="537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Cociente de dos expresiones algebraicas</a:t>
            </a:r>
            <a:endParaRPr lang="es-CO" sz="1200" b="1" dirty="0"/>
          </a:p>
        </p:txBody>
      </p:sp>
      <p:sp>
        <p:nvSpPr>
          <p:cNvPr id="6" name="Rectángulo 5"/>
          <p:cNvSpPr/>
          <p:nvPr/>
        </p:nvSpPr>
        <p:spPr>
          <a:xfrm>
            <a:off x="906495" y="3209188"/>
            <a:ext cx="919089" cy="22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Pueden ser</a:t>
            </a:r>
            <a:endParaRPr lang="es-CO" sz="1100" dirty="0"/>
          </a:p>
        </p:txBody>
      </p:sp>
      <p:sp>
        <p:nvSpPr>
          <p:cNvPr id="7" name="Rectángulo 6"/>
          <p:cNvSpPr/>
          <p:nvPr/>
        </p:nvSpPr>
        <p:spPr>
          <a:xfrm>
            <a:off x="123599" y="3783387"/>
            <a:ext cx="990868" cy="3514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Polinomios</a:t>
            </a:r>
            <a:endParaRPr lang="es-CO" sz="1200" dirty="0"/>
          </a:p>
        </p:txBody>
      </p:sp>
      <p:sp>
        <p:nvSpPr>
          <p:cNvPr id="8" name="Rectángulo 7"/>
          <p:cNvSpPr/>
          <p:nvPr/>
        </p:nvSpPr>
        <p:spPr>
          <a:xfrm>
            <a:off x="1705502" y="3773903"/>
            <a:ext cx="974642" cy="3245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No polinomios</a:t>
            </a:r>
            <a:endParaRPr lang="es-CO" sz="1200" dirty="0"/>
          </a:p>
        </p:txBody>
      </p:sp>
      <p:sp>
        <p:nvSpPr>
          <p:cNvPr id="9" name="Rectángulo 8"/>
          <p:cNvSpPr/>
          <p:nvPr/>
        </p:nvSpPr>
        <p:spPr>
          <a:xfrm>
            <a:off x="884190" y="4413486"/>
            <a:ext cx="963697" cy="283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Combinadas</a:t>
            </a:r>
            <a:endParaRPr lang="es-CO" sz="1200" dirty="0"/>
          </a:p>
        </p:txBody>
      </p:sp>
      <p:sp>
        <p:nvSpPr>
          <p:cNvPr id="10" name="Rectángulo 9"/>
          <p:cNvSpPr/>
          <p:nvPr/>
        </p:nvSpPr>
        <p:spPr>
          <a:xfrm>
            <a:off x="-307871" y="5276484"/>
            <a:ext cx="2344684" cy="2727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&lt;&lt;MC_08_05_001&gt;&gt;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92536" y="6069532"/>
            <a:ext cx="2206947" cy="35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&lt;&lt;</a:t>
            </a:r>
            <a:r>
              <a:rPr lang="es-CO" dirty="0" smtClean="0"/>
              <a:t>MC_08_05_002&gt;&gt;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806429" y="5042459"/>
            <a:ext cx="2373079" cy="4409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&lt;&lt;</a:t>
            </a:r>
            <a:r>
              <a:rPr lang="es-CO" dirty="0" smtClean="0"/>
              <a:t>MC_08_05_003&gt;&gt;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5201755" y="3220323"/>
            <a:ext cx="1143001" cy="382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Irreductibles</a:t>
            </a:r>
            <a:endParaRPr lang="es-CO" sz="1200" b="1" dirty="0"/>
          </a:p>
        </p:txBody>
      </p:sp>
      <p:sp>
        <p:nvSpPr>
          <p:cNvPr id="19" name="Rectángulo 18"/>
          <p:cNvSpPr/>
          <p:nvPr/>
        </p:nvSpPr>
        <p:spPr>
          <a:xfrm>
            <a:off x="4555830" y="2452226"/>
            <a:ext cx="1079619" cy="391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Homogéneas</a:t>
            </a:r>
            <a:endParaRPr lang="es-CO" sz="1200" b="1" dirty="0"/>
          </a:p>
        </p:txBody>
      </p:sp>
      <p:sp>
        <p:nvSpPr>
          <p:cNvPr id="20" name="Rectángulo 19"/>
          <p:cNvSpPr/>
          <p:nvPr/>
        </p:nvSpPr>
        <p:spPr>
          <a:xfrm>
            <a:off x="5955574" y="2467582"/>
            <a:ext cx="1123995" cy="391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Heterogéneas</a:t>
            </a:r>
            <a:endParaRPr lang="es-CO" sz="1200" b="1" dirty="0"/>
          </a:p>
        </p:txBody>
      </p:sp>
      <p:sp>
        <p:nvSpPr>
          <p:cNvPr id="21" name="Rectángulo 20"/>
          <p:cNvSpPr/>
          <p:nvPr/>
        </p:nvSpPr>
        <p:spPr>
          <a:xfrm>
            <a:off x="5228739" y="4962849"/>
            <a:ext cx="1131616" cy="377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Divisor común</a:t>
            </a:r>
            <a:endParaRPr lang="es-CO" sz="1200" dirty="0"/>
          </a:p>
        </p:txBody>
      </p:sp>
      <p:sp>
        <p:nvSpPr>
          <p:cNvPr id="22" name="Rectángulo 21"/>
          <p:cNvSpPr/>
          <p:nvPr/>
        </p:nvSpPr>
        <p:spPr>
          <a:xfrm>
            <a:off x="5947236" y="4350287"/>
            <a:ext cx="1140669" cy="377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Diferente denominador</a:t>
            </a:r>
            <a:endParaRPr lang="es-CO" sz="1200" dirty="0"/>
          </a:p>
        </p:txBody>
      </p:sp>
      <p:sp>
        <p:nvSpPr>
          <p:cNvPr id="23" name="Rectángulo 22"/>
          <p:cNvSpPr/>
          <p:nvPr/>
        </p:nvSpPr>
        <p:spPr>
          <a:xfrm>
            <a:off x="4537508" y="4353529"/>
            <a:ext cx="1117134" cy="3740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Igual denominador</a:t>
            </a:r>
            <a:endParaRPr lang="es-CO" sz="1200" dirty="0"/>
          </a:p>
        </p:txBody>
      </p:sp>
      <p:sp>
        <p:nvSpPr>
          <p:cNvPr id="24" name="Rectángulo 23"/>
          <p:cNvSpPr/>
          <p:nvPr/>
        </p:nvSpPr>
        <p:spPr>
          <a:xfrm>
            <a:off x="6233614" y="3869083"/>
            <a:ext cx="567916" cy="2729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Si tienen</a:t>
            </a:r>
            <a:endParaRPr lang="es-CO" sz="1100" dirty="0"/>
          </a:p>
        </p:txBody>
      </p:sp>
      <p:sp>
        <p:nvSpPr>
          <p:cNvPr id="25" name="Rectángulo 24"/>
          <p:cNvSpPr/>
          <p:nvPr/>
        </p:nvSpPr>
        <p:spPr>
          <a:xfrm>
            <a:off x="5486977" y="3853652"/>
            <a:ext cx="604658" cy="3007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Si no tienen</a:t>
            </a:r>
            <a:endParaRPr lang="es-CO" sz="1100" dirty="0"/>
          </a:p>
        </p:txBody>
      </p:sp>
      <p:sp>
        <p:nvSpPr>
          <p:cNvPr id="26" name="Rectángulo 25"/>
          <p:cNvSpPr/>
          <p:nvPr/>
        </p:nvSpPr>
        <p:spPr>
          <a:xfrm>
            <a:off x="4810533" y="3849785"/>
            <a:ext cx="570212" cy="280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Si tienen</a:t>
            </a:r>
            <a:endParaRPr lang="es-CO" sz="1100" dirty="0"/>
          </a:p>
        </p:txBody>
      </p:sp>
      <p:cxnSp>
        <p:nvCxnSpPr>
          <p:cNvPr id="27" name="Conector recto de flecha 26"/>
          <p:cNvCxnSpPr>
            <a:stCxn id="19" idx="2"/>
            <a:endCxn id="26" idx="0"/>
          </p:cNvCxnSpPr>
          <p:nvPr/>
        </p:nvCxnSpPr>
        <p:spPr>
          <a:xfrm flipH="1">
            <a:off x="5095639" y="2843984"/>
            <a:ext cx="1" cy="100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recto de flecha 28"/>
          <p:cNvCxnSpPr>
            <a:stCxn id="20" idx="2"/>
            <a:endCxn id="24" idx="0"/>
          </p:cNvCxnSpPr>
          <p:nvPr/>
        </p:nvCxnSpPr>
        <p:spPr>
          <a:xfrm>
            <a:off x="6517572" y="2859340"/>
            <a:ext cx="0" cy="100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recto de flecha 29"/>
          <p:cNvCxnSpPr>
            <a:stCxn id="26" idx="2"/>
            <a:endCxn id="23" idx="0"/>
          </p:cNvCxnSpPr>
          <p:nvPr/>
        </p:nvCxnSpPr>
        <p:spPr>
          <a:xfrm>
            <a:off x="5095639" y="4130309"/>
            <a:ext cx="436" cy="223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ector recto de flecha 30"/>
          <p:cNvCxnSpPr>
            <a:stCxn id="25" idx="2"/>
            <a:endCxn id="21" idx="0"/>
          </p:cNvCxnSpPr>
          <p:nvPr/>
        </p:nvCxnSpPr>
        <p:spPr>
          <a:xfrm>
            <a:off x="5789306" y="4154413"/>
            <a:ext cx="5241" cy="808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recto de flecha 31"/>
          <p:cNvCxnSpPr>
            <a:stCxn id="24" idx="2"/>
            <a:endCxn id="22" idx="0"/>
          </p:cNvCxnSpPr>
          <p:nvPr/>
        </p:nvCxnSpPr>
        <p:spPr>
          <a:xfrm flipH="1">
            <a:off x="6517571" y="4141997"/>
            <a:ext cx="1" cy="20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ectángulo 32"/>
          <p:cNvSpPr/>
          <p:nvPr/>
        </p:nvSpPr>
        <p:spPr>
          <a:xfrm>
            <a:off x="9981041" y="2421192"/>
            <a:ext cx="1083475" cy="394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Adición y sustracción</a:t>
            </a:r>
            <a:endParaRPr lang="es-CO" sz="1200" b="1" dirty="0"/>
          </a:p>
        </p:txBody>
      </p:sp>
      <p:sp>
        <p:nvSpPr>
          <p:cNvPr id="34" name="Rectángulo 33"/>
          <p:cNvSpPr/>
          <p:nvPr/>
        </p:nvSpPr>
        <p:spPr>
          <a:xfrm>
            <a:off x="8633225" y="2418647"/>
            <a:ext cx="1131791" cy="42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Multiplicación</a:t>
            </a:r>
            <a:endParaRPr lang="es-CO" sz="1200" b="1" dirty="0"/>
          </a:p>
        </p:txBody>
      </p:sp>
      <p:sp>
        <p:nvSpPr>
          <p:cNvPr id="35" name="Rectángulo 34"/>
          <p:cNvSpPr/>
          <p:nvPr/>
        </p:nvSpPr>
        <p:spPr>
          <a:xfrm>
            <a:off x="11251276" y="2435685"/>
            <a:ext cx="1055535" cy="391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División</a:t>
            </a:r>
            <a:endParaRPr lang="es-CO" sz="1200" b="1" dirty="0"/>
          </a:p>
        </p:txBody>
      </p:sp>
      <p:sp>
        <p:nvSpPr>
          <p:cNvPr id="36" name="Rectángulo 35"/>
          <p:cNvSpPr/>
          <p:nvPr/>
        </p:nvSpPr>
        <p:spPr>
          <a:xfrm>
            <a:off x="864471" y="1658289"/>
            <a:ext cx="1020848" cy="326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definen como</a:t>
            </a:r>
            <a:endParaRPr lang="es-CO" sz="1100" dirty="0"/>
          </a:p>
        </p:txBody>
      </p:sp>
      <p:sp>
        <p:nvSpPr>
          <p:cNvPr id="37" name="Rectángulo 36"/>
          <p:cNvSpPr/>
          <p:nvPr/>
        </p:nvSpPr>
        <p:spPr>
          <a:xfrm>
            <a:off x="9816293" y="1654480"/>
            <a:ext cx="1412970" cy="2377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Sus operaciones son</a:t>
            </a:r>
            <a:endParaRPr lang="es-CO" sz="1100" dirty="0"/>
          </a:p>
        </p:txBody>
      </p:sp>
      <p:sp>
        <p:nvSpPr>
          <p:cNvPr id="38" name="Rectángulo 37"/>
          <p:cNvSpPr/>
          <p:nvPr/>
        </p:nvSpPr>
        <p:spPr>
          <a:xfrm>
            <a:off x="5182165" y="1653795"/>
            <a:ext cx="1155564" cy="238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Pueden ser</a:t>
            </a:r>
            <a:endParaRPr lang="es-CO" sz="1100" dirty="0"/>
          </a:p>
        </p:txBody>
      </p:sp>
      <p:sp>
        <p:nvSpPr>
          <p:cNvPr id="39" name="Rectángulo 38"/>
          <p:cNvSpPr/>
          <p:nvPr/>
        </p:nvSpPr>
        <p:spPr>
          <a:xfrm>
            <a:off x="3128745" y="1737957"/>
            <a:ext cx="1206561" cy="251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pueden</a:t>
            </a:r>
            <a:endParaRPr lang="es-CO" sz="1100" dirty="0"/>
          </a:p>
        </p:txBody>
      </p:sp>
      <p:sp>
        <p:nvSpPr>
          <p:cNvPr id="40" name="Rectángulo 39"/>
          <p:cNvSpPr/>
          <p:nvPr/>
        </p:nvSpPr>
        <p:spPr>
          <a:xfrm>
            <a:off x="3598484" y="3084304"/>
            <a:ext cx="874922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Simplificar</a:t>
            </a:r>
            <a:endParaRPr lang="es-CO" sz="1200" b="1" dirty="0"/>
          </a:p>
        </p:txBody>
      </p:sp>
      <p:sp>
        <p:nvSpPr>
          <p:cNvPr id="41" name="Rectángulo 40"/>
          <p:cNvSpPr/>
          <p:nvPr/>
        </p:nvSpPr>
        <p:spPr>
          <a:xfrm>
            <a:off x="2807827" y="3481914"/>
            <a:ext cx="850392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Amplificar</a:t>
            </a:r>
            <a:endParaRPr lang="es-CO" sz="1200" b="1" dirty="0"/>
          </a:p>
        </p:txBody>
      </p:sp>
      <p:cxnSp>
        <p:nvCxnSpPr>
          <p:cNvPr id="42" name="Conector angular 41"/>
          <p:cNvCxnSpPr>
            <a:stCxn id="39" idx="2"/>
          </p:cNvCxnSpPr>
          <p:nvPr/>
        </p:nvCxnSpPr>
        <p:spPr>
          <a:xfrm rot="5400000">
            <a:off x="2728120" y="2461016"/>
            <a:ext cx="1475270" cy="53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ctor angular 42"/>
          <p:cNvCxnSpPr>
            <a:stCxn id="39" idx="2"/>
            <a:endCxn id="40" idx="0"/>
          </p:cNvCxnSpPr>
          <p:nvPr/>
        </p:nvCxnSpPr>
        <p:spPr>
          <a:xfrm rot="16200000" flipH="1">
            <a:off x="3336659" y="2385018"/>
            <a:ext cx="1094652" cy="303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r 47"/>
          <p:cNvCxnSpPr>
            <a:stCxn id="4" idx="2"/>
            <a:endCxn id="36" idx="0"/>
          </p:cNvCxnSpPr>
          <p:nvPr/>
        </p:nvCxnSpPr>
        <p:spPr>
          <a:xfrm rot="5400000">
            <a:off x="3250495" y="-1112467"/>
            <a:ext cx="895157" cy="4646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4" idx="2"/>
            <a:endCxn id="37" idx="0"/>
          </p:cNvCxnSpPr>
          <p:nvPr/>
        </p:nvCxnSpPr>
        <p:spPr>
          <a:xfrm rot="16200000" flipH="1">
            <a:off x="7826340" y="-1041958"/>
            <a:ext cx="891348" cy="4501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4" idx="2"/>
            <a:endCxn id="38" idx="0"/>
          </p:cNvCxnSpPr>
          <p:nvPr/>
        </p:nvCxnSpPr>
        <p:spPr>
          <a:xfrm rot="5400000">
            <a:off x="5445268" y="1077812"/>
            <a:ext cx="890663" cy="261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4" idx="2"/>
            <a:endCxn id="39" idx="0"/>
          </p:cNvCxnSpPr>
          <p:nvPr/>
        </p:nvCxnSpPr>
        <p:spPr>
          <a:xfrm rot="5400000">
            <a:off x="4389226" y="105932"/>
            <a:ext cx="974825" cy="22892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38" idx="2"/>
            <a:endCxn id="19" idx="0"/>
          </p:cNvCxnSpPr>
          <p:nvPr/>
        </p:nvCxnSpPr>
        <p:spPr>
          <a:xfrm rot="5400000">
            <a:off x="5147793" y="1840071"/>
            <a:ext cx="560003" cy="6643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38" idx="2"/>
            <a:endCxn id="18" idx="0"/>
          </p:cNvCxnSpPr>
          <p:nvPr/>
        </p:nvCxnSpPr>
        <p:spPr>
          <a:xfrm>
            <a:off x="5759947" y="1892223"/>
            <a:ext cx="13309" cy="132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38" idx="2"/>
            <a:endCxn id="20" idx="0"/>
          </p:cNvCxnSpPr>
          <p:nvPr/>
        </p:nvCxnSpPr>
        <p:spPr>
          <a:xfrm rot="16200000" flipH="1">
            <a:off x="5851080" y="1801089"/>
            <a:ext cx="575359" cy="757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8" idx="2"/>
            <a:endCxn id="25" idx="0"/>
          </p:cNvCxnSpPr>
          <p:nvPr/>
        </p:nvCxnSpPr>
        <p:spPr>
          <a:xfrm>
            <a:off x="5773256" y="3602936"/>
            <a:ext cx="16050" cy="25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36" idx="2"/>
            <a:endCxn id="5" idx="0"/>
          </p:cNvCxnSpPr>
          <p:nvPr/>
        </p:nvCxnSpPr>
        <p:spPr>
          <a:xfrm flipH="1">
            <a:off x="1366040" y="1984920"/>
            <a:ext cx="8855" cy="45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ector recto de flecha 97"/>
          <p:cNvCxnSpPr>
            <a:stCxn id="5" idx="2"/>
            <a:endCxn id="6" idx="0"/>
          </p:cNvCxnSpPr>
          <p:nvPr/>
        </p:nvCxnSpPr>
        <p:spPr>
          <a:xfrm>
            <a:off x="1366040" y="2979152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Conector angular 101"/>
          <p:cNvCxnSpPr>
            <a:stCxn id="6" idx="2"/>
            <a:endCxn id="7" idx="0"/>
          </p:cNvCxnSpPr>
          <p:nvPr/>
        </p:nvCxnSpPr>
        <p:spPr>
          <a:xfrm rot="5400000">
            <a:off x="818595" y="3235941"/>
            <a:ext cx="347885" cy="7470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Conector angular 104"/>
          <p:cNvCxnSpPr>
            <a:stCxn id="6" idx="2"/>
            <a:endCxn id="8" idx="0"/>
          </p:cNvCxnSpPr>
          <p:nvPr/>
        </p:nvCxnSpPr>
        <p:spPr>
          <a:xfrm rot="16200000" flipH="1">
            <a:off x="1610231" y="3191310"/>
            <a:ext cx="338401" cy="8267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Conector recto de flecha 107"/>
          <p:cNvCxnSpPr>
            <a:stCxn id="6" idx="2"/>
            <a:endCxn id="9" idx="0"/>
          </p:cNvCxnSpPr>
          <p:nvPr/>
        </p:nvCxnSpPr>
        <p:spPr>
          <a:xfrm flipH="1">
            <a:off x="1366039" y="3435502"/>
            <a:ext cx="1" cy="977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Conector recto de flecha 111"/>
          <p:cNvCxnSpPr>
            <a:stCxn id="7" idx="2"/>
            <a:endCxn id="10" idx="0"/>
          </p:cNvCxnSpPr>
          <p:nvPr/>
        </p:nvCxnSpPr>
        <p:spPr>
          <a:xfrm>
            <a:off x="619033" y="4134803"/>
            <a:ext cx="245438" cy="1141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Conector recto de flecha 114"/>
          <p:cNvCxnSpPr>
            <a:stCxn id="9" idx="2"/>
            <a:endCxn id="12" idx="0"/>
          </p:cNvCxnSpPr>
          <p:nvPr/>
        </p:nvCxnSpPr>
        <p:spPr>
          <a:xfrm>
            <a:off x="1366039" y="4696950"/>
            <a:ext cx="729971" cy="1372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Conector recto de flecha 117"/>
          <p:cNvCxnSpPr>
            <a:stCxn id="8" idx="2"/>
            <a:endCxn id="14" idx="0"/>
          </p:cNvCxnSpPr>
          <p:nvPr/>
        </p:nvCxnSpPr>
        <p:spPr>
          <a:xfrm>
            <a:off x="2192823" y="4098424"/>
            <a:ext cx="800146" cy="944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Conector recto de flecha 129"/>
          <p:cNvCxnSpPr>
            <a:stCxn id="37" idx="2"/>
            <a:endCxn id="33" idx="0"/>
          </p:cNvCxnSpPr>
          <p:nvPr/>
        </p:nvCxnSpPr>
        <p:spPr>
          <a:xfrm>
            <a:off x="10522778" y="1892224"/>
            <a:ext cx="1" cy="52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stCxn id="37" idx="2"/>
            <a:endCxn id="34" idx="0"/>
          </p:cNvCxnSpPr>
          <p:nvPr/>
        </p:nvCxnSpPr>
        <p:spPr>
          <a:xfrm rot="5400000">
            <a:off x="9597739" y="1493607"/>
            <a:ext cx="526423" cy="13236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37" idx="2"/>
            <a:endCxn id="35" idx="0"/>
          </p:cNvCxnSpPr>
          <p:nvPr/>
        </p:nvCxnSpPr>
        <p:spPr>
          <a:xfrm rot="16200000" flipH="1">
            <a:off x="10879181" y="1535821"/>
            <a:ext cx="543461" cy="1256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2688955" y="4394764"/>
            <a:ext cx="1088136" cy="3183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Multiplicando</a:t>
            </a:r>
            <a:endParaRPr lang="es-CO" sz="1200" dirty="0"/>
          </a:p>
        </p:txBody>
      </p:sp>
      <p:sp>
        <p:nvSpPr>
          <p:cNvPr id="152" name="Rectángulo 151"/>
          <p:cNvSpPr/>
          <p:nvPr/>
        </p:nvSpPr>
        <p:spPr>
          <a:xfrm>
            <a:off x="3613620" y="3933315"/>
            <a:ext cx="874922" cy="2933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Dividiendo</a:t>
            </a:r>
            <a:endParaRPr lang="es-CO" sz="1200" dirty="0"/>
          </a:p>
        </p:txBody>
      </p:sp>
      <p:cxnSp>
        <p:nvCxnSpPr>
          <p:cNvPr id="154" name="Conector recto de flecha 153"/>
          <p:cNvCxnSpPr>
            <a:stCxn id="41" idx="2"/>
            <a:endCxn id="151" idx="0"/>
          </p:cNvCxnSpPr>
          <p:nvPr/>
        </p:nvCxnSpPr>
        <p:spPr>
          <a:xfrm>
            <a:off x="3233023" y="3765378"/>
            <a:ext cx="0" cy="629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40" idx="2"/>
            <a:endCxn id="152" idx="0"/>
          </p:cNvCxnSpPr>
          <p:nvPr/>
        </p:nvCxnSpPr>
        <p:spPr>
          <a:xfrm>
            <a:off x="4035945" y="3367768"/>
            <a:ext cx="15136" cy="565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ángulo 160"/>
          <p:cNvSpPr/>
          <p:nvPr/>
        </p:nvSpPr>
        <p:spPr>
          <a:xfrm>
            <a:off x="11289039" y="3746151"/>
            <a:ext cx="980006" cy="7754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Se dividen números racionales</a:t>
            </a:r>
            <a:endParaRPr lang="es-CO" sz="1200" dirty="0"/>
          </a:p>
        </p:txBody>
      </p:sp>
      <p:sp>
        <p:nvSpPr>
          <p:cNvPr id="162" name="Rectángulo 161"/>
          <p:cNvSpPr/>
          <p:nvPr/>
        </p:nvSpPr>
        <p:spPr>
          <a:xfrm>
            <a:off x="8769879" y="3140309"/>
            <a:ext cx="858481" cy="2991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resuelve como </a:t>
            </a:r>
            <a:endParaRPr lang="es-CO" sz="1100" dirty="0"/>
          </a:p>
        </p:txBody>
      </p:sp>
      <p:sp>
        <p:nvSpPr>
          <p:cNvPr id="163" name="Rectángulo 162"/>
          <p:cNvSpPr/>
          <p:nvPr/>
        </p:nvSpPr>
        <p:spPr>
          <a:xfrm>
            <a:off x="8719731" y="3735095"/>
            <a:ext cx="950801" cy="7941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Se multiplican números racionales</a:t>
            </a:r>
            <a:endParaRPr lang="es-CO" sz="1200" dirty="0"/>
          </a:p>
        </p:txBody>
      </p:sp>
      <p:sp>
        <p:nvSpPr>
          <p:cNvPr id="164" name="Rectángulo 163"/>
          <p:cNvSpPr/>
          <p:nvPr/>
        </p:nvSpPr>
        <p:spPr>
          <a:xfrm>
            <a:off x="10103761" y="3165814"/>
            <a:ext cx="858481" cy="2991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resuelve como </a:t>
            </a:r>
            <a:endParaRPr lang="es-CO" sz="1100" dirty="0"/>
          </a:p>
        </p:txBody>
      </p:sp>
      <p:sp>
        <p:nvSpPr>
          <p:cNvPr id="165" name="Rectángulo 164"/>
          <p:cNvSpPr/>
          <p:nvPr/>
        </p:nvSpPr>
        <p:spPr>
          <a:xfrm>
            <a:off x="11353320" y="3140308"/>
            <a:ext cx="858481" cy="2991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resuelve como </a:t>
            </a:r>
            <a:endParaRPr lang="es-CO" sz="1100" dirty="0"/>
          </a:p>
        </p:txBody>
      </p:sp>
      <p:cxnSp>
        <p:nvCxnSpPr>
          <p:cNvPr id="167" name="Conector recto de flecha 166"/>
          <p:cNvCxnSpPr>
            <a:stCxn id="34" idx="2"/>
            <a:endCxn id="162" idx="0"/>
          </p:cNvCxnSpPr>
          <p:nvPr/>
        </p:nvCxnSpPr>
        <p:spPr>
          <a:xfrm flipH="1">
            <a:off x="9199120" y="2845190"/>
            <a:ext cx="1" cy="295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de flecha 169"/>
          <p:cNvCxnSpPr>
            <a:stCxn id="33" idx="2"/>
            <a:endCxn id="164" idx="0"/>
          </p:cNvCxnSpPr>
          <p:nvPr/>
        </p:nvCxnSpPr>
        <p:spPr>
          <a:xfrm>
            <a:off x="10522779" y="2815997"/>
            <a:ext cx="10223" cy="349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ector recto de flecha 172"/>
          <p:cNvCxnSpPr>
            <a:stCxn id="35" idx="2"/>
            <a:endCxn id="165" idx="0"/>
          </p:cNvCxnSpPr>
          <p:nvPr/>
        </p:nvCxnSpPr>
        <p:spPr>
          <a:xfrm>
            <a:off x="11779044" y="2827443"/>
            <a:ext cx="3517" cy="31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ectángulo 174"/>
          <p:cNvSpPr/>
          <p:nvPr/>
        </p:nvSpPr>
        <p:spPr>
          <a:xfrm>
            <a:off x="10027452" y="3737007"/>
            <a:ext cx="999049" cy="7941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Se adicionan y sustraen  números racionales</a:t>
            </a:r>
            <a:endParaRPr lang="es-CO" sz="1200" dirty="0"/>
          </a:p>
        </p:txBody>
      </p:sp>
      <p:cxnSp>
        <p:nvCxnSpPr>
          <p:cNvPr id="177" name="Conector recto de flecha 176"/>
          <p:cNvCxnSpPr>
            <a:stCxn id="162" idx="2"/>
            <a:endCxn id="163" idx="0"/>
          </p:cNvCxnSpPr>
          <p:nvPr/>
        </p:nvCxnSpPr>
        <p:spPr>
          <a:xfrm flipH="1">
            <a:off x="9195132" y="3439418"/>
            <a:ext cx="3988" cy="295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ector recto de flecha 179"/>
          <p:cNvCxnSpPr>
            <a:stCxn id="164" idx="2"/>
            <a:endCxn id="175" idx="0"/>
          </p:cNvCxnSpPr>
          <p:nvPr/>
        </p:nvCxnSpPr>
        <p:spPr>
          <a:xfrm flipH="1">
            <a:off x="10526977" y="3464923"/>
            <a:ext cx="6025" cy="27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de flecha 182"/>
          <p:cNvCxnSpPr>
            <a:stCxn id="165" idx="2"/>
            <a:endCxn id="161" idx="0"/>
          </p:cNvCxnSpPr>
          <p:nvPr/>
        </p:nvCxnSpPr>
        <p:spPr>
          <a:xfrm flipH="1">
            <a:off x="11779042" y="3439417"/>
            <a:ext cx="3519" cy="30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ángulo 139"/>
          <p:cNvSpPr/>
          <p:nvPr/>
        </p:nvSpPr>
        <p:spPr>
          <a:xfrm>
            <a:off x="7239462" y="1878440"/>
            <a:ext cx="1293085" cy="602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Máximo común divisor o Mínimo común múltiplo</a:t>
            </a:r>
            <a:endParaRPr lang="es-CO" sz="1200" b="1" dirty="0"/>
          </a:p>
        </p:txBody>
      </p:sp>
      <p:sp>
        <p:nvSpPr>
          <p:cNvPr id="142" name="Rectángulo 141"/>
          <p:cNvSpPr/>
          <p:nvPr/>
        </p:nvSpPr>
        <p:spPr>
          <a:xfrm>
            <a:off x="7387830" y="2912613"/>
            <a:ext cx="858481" cy="2991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De un </a:t>
            </a:r>
            <a:endParaRPr lang="es-CO" sz="1100" dirty="0"/>
          </a:p>
        </p:txBody>
      </p:sp>
      <p:sp>
        <p:nvSpPr>
          <p:cNvPr id="144" name="Rectángulo 143"/>
          <p:cNvSpPr/>
          <p:nvPr/>
        </p:nvSpPr>
        <p:spPr>
          <a:xfrm>
            <a:off x="7378182" y="3507574"/>
            <a:ext cx="1046855" cy="4169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Monomio o polinomio</a:t>
            </a:r>
            <a:endParaRPr lang="es-CO" sz="1200" dirty="0"/>
          </a:p>
        </p:txBody>
      </p:sp>
      <p:sp>
        <p:nvSpPr>
          <p:cNvPr id="146" name="Rectángulo 145"/>
          <p:cNvSpPr/>
          <p:nvPr/>
        </p:nvSpPr>
        <p:spPr>
          <a:xfrm>
            <a:off x="7456763" y="5033471"/>
            <a:ext cx="1055172" cy="573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Descomponer en factores primos</a:t>
            </a:r>
            <a:endParaRPr lang="es-CO" sz="1200" dirty="0"/>
          </a:p>
        </p:txBody>
      </p:sp>
      <p:sp>
        <p:nvSpPr>
          <p:cNvPr id="148" name="Rectángulo 147"/>
          <p:cNvSpPr/>
          <p:nvPr/>
        </p:nvSpPr>
        <p:spPr>
          <a:xfrm>
            <a:off x="7456763" y="4372052"/>
            <a:ext cx="858481" cy="2991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Para </a:t>
            </a:r>
            <a:endParaRPr lang="es-CO" sz="1100" dirty="0"/>
          </a:p>
        </p:txBody>
      </p:sp>
      <p:cxnSp>
        <p:nvCxnSpPr>
          <p:cNvPr id="168" name="Conector angular 167"/>
          <p:cNvCxnSpPr>
            <a:stCxn id="4" idx="2"/>
            <a:endCxn id="140" idx="0"/>
          </p:cNvCxnSpPr>
          <p:nvPr/>
        </p:nvCxnSpPr>
        <p:spPr>
          <a:xfrm rot="16200000" flipH="1">
            <a:off x="6395973" y="388408"/>
            <a:ext cx="1115308" cy="1864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angular 170"/>
          <p:cNvCxnSpPr>
            <a:stCxn id="140" idx="2"/>
            <a:endCxn id="142" idx="0"/>
          </p:cNvCxnSpPr>
          <p:nvPr/>
        </p:nvCxnSpPr>
        <p:spPr>
          <a:xfrm rot="5400000">
            <a:off x="7635912" y="2662520"/>
            <a:ext cx="431252" cy="68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142" idx="2"/>
            <a:endCxn id="144" idx="0"/>
          </p:cNvCxnSpPr>
          <p:nvPr/>
        </p:nvCxnSpPr>
        <p:spPr>
          <a:xfrm rot="16200000" flipH="1">
            <a:off x="7711414" y="3317378"/>
            <a:ext cx="295852" cy="845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Conector angular 175"/>
          <p:cNvCxnSpPr>
            <a:stCxn id="144" idx="2"/>
            <a:endCxn id="148" idx="0"/>
          </p:cNvCxnSpPr>
          <p:nvPr/>
        </p:nvCxnSpPr>
        <p:spPr>
          <a:xfrm rot="5400000">
            <a:off x="7670028" y="4140470"/>
            <a:ext cx="447558" cy="156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ector angular 178"/>
          <p:cNvCxnSpPr/>
          <p:nvPr/>
        </p:nvCxnSpPr>
        <p:spPr>
          <a:xfrm rot="16200000" flipH="1">
            <a:off x="7703659" y="4810361"/>
            <a:ext cx="409078" cy="182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43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97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miguel muñoz vera</dc:creator>
  <cp:lastModifiedBy>Edgar Josué Malagón Montaña</cp:lastModifiedBy>
  <cp:revision>23</cp:revision>
  <dcterms:created xsi:type="dcterms:W3CDTF">2015-07-23T14:59:17Z</dcterms:created>
  <dcterms:modified xsi:type="dcterms:W3CDTF">2015-11-21T01:45:03Z</dcterms:modified>
</cp:coreProperties>
</file>