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04/06/2016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343514" y="292296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números reales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671651" y="1223135"/>
            <a:ext cx="1135377" cy="607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Un campo ordenado y completo</a:t>
            </a: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616373" y="-729694"/>
            <a:ext cx="192327" cy="29416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676272" y="195723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859141" y="2389835"/>
            <a:ext cx="1124746" cy="8691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operaciones</a:t>
            </a: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864009" y="339394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tienen</a:t>
            </a: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1354560" y="3325903"/>
            <a:ext cx="134991" cy="10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61860" y="3744471"/>
            <a:ext cx="1114170" cy="633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estructura aditiva o una estructura multiplicativa </a:t>
            </a: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65380" y="4894352"/>
            <a:ext cx="1219869" cy="21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184210" y="5563733"/>
            <a:ext cx="1182207" cy="873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clausurativa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distributiva de la multiplicación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398265" y="4573678"/>
            <a:ext cx="736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que cumple</a:t>
            </a:r>
          </a:p>
        </p:txBody>
      </p: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718304" y="4837341"/>
            <a:ext cx="105230" cy="87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501122" y="5203251"/>
            <a:ext cx="547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1680475" y="83731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constituyen 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745000" y="1258837"/>
            <a:ext cx="1124746" cy="570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En la recta numérica</a:t>
            </a: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3953072" y="2013513"/>
            <a:ext cx="708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 la cual</a:t>
            </a: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215118" y="1921258"/>
            <a:ext cx="184232" cy="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698793" y="2411236"/>
            <a:ext cx="1221772" cy="8477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número real le corresponde un punto en la recta y viceversa</a:t>
            </a: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16200000" flipH="1">
            <a:off x="4224942" y="2326498"/>
            <a:ext cx="166891" cy="2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256" descr="Nodo de cuarto nivel&#10;" title="Nodo04"/>
          <p:cNvSpPr/>
          <p:nvPr/>
        </p:nvSpPr>
        <p:spPr>
          <a:xfrm>
            <a:off x="3938581" y="3747891"/>
            <a:ext cx="744788" cy="6371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intervalos</a:t>
            </a: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3739553" y="4903733"/>
            <a:ext cx="1147832" cy="948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abiertos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cerrados [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semiabiertos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semicerrados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acotados </a:t>
            </a:r>
          </a:p>
        </p:txBody>
      </p:sp>
      <p:sp>
        <p:nvSpPr>
          <p:cNvPr id="263" name="CuadroTexto 262" descr="Conector entre nodos" title="conector"/>
          <p:cNvSpPr txBox="1"/>
          <p:nvPr/>
        </p:nvSpPr>
        <p:spPr>
          <a:xfrm>
            <a:off x="3851546" y="4577212"/>
            <a:ext cx="923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que pueden ser</a:t>
            </a:r>
          </a:p>
        </p:txBody>
      </p:sp>
      <p:cxnSp>
        <p:nvCxnSpPr>
          <p:cNvPr id="265" name="Conector angular 264"/>
          <p:cNvCxnSpPr>
            <a:stCxn id="258" idx="0"/>
            <a:endCxn id="263" idx="2"/>
          </p:cNvCxnSpPr>
          <p:nvPr/>
        </p:nvCxnSpPr>
        <p:spPr>
          <a:xfrm rot="16200000" flipV="1">
            <a:off x="4257791" y="4848055"/>
            <a:ext cx="111077" cy="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621495" y="84221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</a:p>
        </p:txBody>
      </p:sp>
      <p:cxnSp>
        <p:nvCxnSpPr>
          <p:cNvPr id="275" name="Conector angular 274"/>
          <p:cNvCxnSpPr>
            <a:stCxn id="274" idx="2"/>
            <a:endCxn id="116" idx="0"/>
          </p:cNvCxnSpPr>
          <p:nvPr/>
        </p:nvCxnSpPr>
        <p:spPr>
          <a:xfrm rot="16200000" flipH="1">
            <a:off x="5643642" y="612119"/>
            <a:ext cx="185787" cy="11076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638295" y="1263259"/>
            <a:ext cx="1269425" cy="56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Ecuaciones e Inecuaciones</a:t>
            </a: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628213" y="-799846"/>
            <a:ext cx="195843" cy="30855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838489" y="1945750"/>
            <a:ext cx="875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pueden</a:t>
            </a: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8216368" y="1885920"/>
            <a:ext cx="116470" cy="31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747679" y="2418871"/>
            <a:ext cx="1059363" cy="840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 expresiones con valor absoluto</a:t>
            </a: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707672" y="84083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solución de</a:t>
            </a:r>
          </a:p>
        </p:txBody>
      </p:sp>
      <p:sp>
        <p:nvSpPr>
          <p:cNvPr id="116" name="Rectángulo 115" descr="Nodo de primer nivel" title="Nodo01"/>
          <p:cNvSpPr/>
          <p:nvPr/>
        </p:nvSpPr>
        <p:spPr>
          <a:xfrm>
            <a:off x="5561482" y="1258837"/>
            <a:ext cx="1457754" cy="570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Con expansiones decimales</a:t>
            </a:r>
          </a:p>
        </p:txBody>
      </p:sp>
      <p:sp>
        <p:nvSpPr>
          <p:cNvPr id="126" name="Rectángulo 125" descr="Nodo de segundo nivel" title="Nodo02"/>
          <p:cNvSpPr/>
          <p:nvPr/>
        </p:nvSpPr>
        <p:spPr>
          <a:xfrm>
            <a:off x="2544117" y="2396767"/>
            <a:ext cx="1073833" cy="8621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relaciones de orden</a:t>
            </a:r>
          </a:p>
        </p:txBody>
      </p:sp>
      <p:cxnSp>
        <p:nvCxnSpPr>
          <p:cNvPr id="127" name="Conector angular 126"/>
          <p:cNvCxnSpPr>
            <a:stCxn id="19" idx="2"/>
            <a:endCxn id="126" idx="0"/>
          </p:cNvCxnSpPr>
          <p:nvPr/>
        </p:nvCxnSpPr>
        <p:spPr>
          <a:xfrm rot="16200000" flipH="1">
            <a:off x="2554913" y="1870645"/>
            <a:ext cx="208697" cy="843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stCxn id="19" idx="2"/>
            <a:endCxn id="44" idx="0"/>
          </p:cNvCxnSpPr>
          <p:nvPr/>
        </p:nvCxnSpPr>
        <p:spPr>
          <a:xfrm rot="5400000">
            <a:off x="1728619" y="1880965"/>
            <a:ext cx="201765" cy="815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149" descr="Nodo de quinto nivel" title="Nodo05"/>
          <p:cNvSpPr/>
          <p:nvPr/>
        </p:nvSpPr>
        <p:spPr>
          <a:xfrm>
            <a:off x="1448041" y="4894098"/>
            <a:ext cx="1019894" cy="95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 neutro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opuesto aditivo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multiplicativo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 descr="Conector entre nodos" title="conector"/>
          <p:cNvSpPr txBox="1"/>
          <p:nvPr/>
        </p:nvSpPr>
        <p:spPr>
          <a:xfrm>
            <a:off x="1696979" y="4574199"/>
            <a:ext cx="522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</a:p>
        </p:txBody>
      </p:sp>
      <p:cxnSp>
        <p:nvCxnSpPr>
          <p:cNvPr id="164" name="Conector angular 163"/>
          <p:cNvCxnSpPr>
            <a:stCxn id="130" idx="2"/>
            <a:endCxn id="5" idx="0"/>
          </p:cNvCxnSpPr>
          <p:nvPr/>
        </p:nvCxnSpPr>
        <p:spPr>
          <a:xfrm rot="5400000">
            <a:off x="2163022" y="1144465"/>
            <a:ext cx="154989" cy="2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>
            <a:stCxn id="5" idx="2"/>
            <a:endCxn id="19" idx="0"/>
          </p:cNvCxnSpPr>
          <p:nvPr/>
        </p:nvCxnSpPr>
        <p:spPr>
          <a:xfrm rot="5400000">
            <a:off x="2175134" y="1893032"/>
            <a:ext cx="126560" cy="18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04"/>
          <p:cNvCxnSpPr>
            <a:stCxn id="67" idx="2"/>
            <a:endCxn id="72" idx="0"/>
          </p:cNvCxnSpPr>
          <p:nvPr/>
        </p:nvCxnSpPr>
        <p:spPr>
          <a:xfrm rot="5400000">
            <a:off x="1360924" y="3682798"/>
            <a:ext cx="119695" cy="3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>
            <a:stCxn id="73" idx="2"/>
            <a:endCxn id="133" idx="0"/>
          </p:cNvCxnSpPr>
          <p:nvPr/>
        </p:nvCxnSpPr>
        <p:spPr>
          <a:xfrm rot="5400000">
            <a:off x="729431" y="5157367"/>
            <a:ext cx="91514" cy="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294"/>
          <p:cNvCxnSpPr>
            <a:stCxn id="133" idx="2"/>
            <a:endCxn id="74" idx="0"/>
          </p:cNvCxnSpPr>
          <p:nvPr/>
        </p:nvCxnSpPr>
        <p:spPr>
          <a:xfrm rot="16200000" flipH="1">
            <a:off x="702668" y="5491087"/>
            <a:ext cx="145038" cy="2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>
            <a:stCxn id="72" idx="2"/>
            <a:endCxn id="157" idx="0"/>
          </p:cNvCxnSpPr>
          <p:nvPr/>
        </p:nvCxnSpPr>
        <p:spPr>
          <a:xfrm rot="16200000" flipH="1">
            <a:off x="1590331" y="4206475"/>
            <a:ext cx="196337" cy="5391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>
            <a:stCxn id="72" idx="2"/>
            <a:endCxn id="75" idx="0"/>
          </p:cNvCxnSpPr>
          <p:nvPr/>
        </p:nvCxnSpPr>
        <p:spPr>
          <a:xfrm rot="5400000">
            <a:off x="994826" y="4149559"/>
            <a:ext cx="195816" cy="6524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2676973" y="3390125"/>
            <a:ext cx="801606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</a:p>
        </p:txBody>
      </p:sp>
      <p:sp>
        <p:nvSpPr>
          <p:cNvPr id="368" name="Rectángulo 367" descr="Nodo de tercer nivel" title="Nodo03"/>
          <p:cNvSpPr/>
          <p:nvPr/>
        </p:nvSpPr>
        <p:spPr>
          <a:xfrm>
            <a:off x="2544118" y="3747892"/>
            <a:ext cx="1068724" cy="629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</a:p>
        </p:txBody>
      </p:sp>
      <p:sp>
        <p:nvSpPr>
          <p:cNvPr id="369" name="CuadroTexto 368" descr="Conector entre nodos" title="conector"/>
          <p:cNvSpPr txBox="1"/>
          <p:nvPr/>
        </p:nvSpPr>
        <p:spPr>
          <a:xfrm>
            <a:off x="2775743" y="4550062"/>
            <a:ext cx="604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370" name="Rectángulo 369" descr="Nodo de quinto nivel" title="Nodo05"/>
          <p:cNvSpPr/>
          <p:nvPr/>
        </p:nvSpPr>
        <p:spPr>
          <a:xfrm>
            <a:off x="2534670" y="4899322"/>
            <a:ext cx="1085734" cy="953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monotonía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arquimediana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tricotomía</a:t>
            </a:r>
          </a:p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3824121" y="3345993"/>
            <a:ext cx="97636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lo que permite definir</a:t>
            </a:r>
          </a:p>
        </p:txBody>
      </p:sp>
      <p:sp>
        <p:nvSpPr>
          <p:cNvPr id="373" name="Text Box 49"/>
          <p:cNvSpPr txBox="1">
            <a:spLocks noChangeArrowheads="1"/>
          </p:cNvSpPr>
          <p:nvPr/>
        </p:nvSpPr>
        <p:spPr bwMode="auto">
          <a:xfrm>
            <a:off x="5827456" y="1949088"/>
            <a:ext cx="923467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4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s-CO" altLang="es-CO" sz="900" dirty="0">
                <a:cs typeface="Arial" panose="020B0604020202020204" pitchFamily="34" charset="0"/>
              </a:rPr>
              <a:t>puede tener</a:t>
            </a:r>
          </a:p>
        </p:txBody>
      </p:sp>
      <p:cxnSp>
        <p:nvCxnSpPr>
          <p:cNvPr id="386" name="AutoShape 77"/>
          <p:cNvCxnSpPr>
            <a:cxnSpLocks noChangeShapeType="1"/>
            <a:stCxn id="274" idx="2"/>
            <a:endCxn id="216" idx="0"/>
          </p:cNvCxnSpPr>
          <p:nvPr/>
        </p:nvCxnSpPr>
        <p:spPr bwMode="auto">
          <a:xfrm rot="5400000">
            <a:off x="4652149" y="728274"/>
            <a:ext cx="185787" cy="87533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0" name="Conector angular 389"/>
          <p:cNvCxnSpPr>
            <a:stCxn id="363" idx="2"/>
            <a:endCxn id="368" idx="0"/>
          </p:cNvCxnSpPr>
          <p:nvPr/>
        </p:nvCxnSpPr>
        <p:spPr>
          <a:xfrm rot="16200000" flipH="1">
            <a:off x="3014663" y="3684074"/>
            <a:ext cx="126931" cy="7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angular 390"/>
          <p:cNvCxnSpPr>
            <a:stCxn id="369" idx="2"/>
            <a:endCxn id="370" idx="0"/>
          </p:cNvCxnSpPr>
          <p:nvPr/>
        </p:nvCxnSpPr>
        <p:spPr>
          <a:xfrm rot="5400000">
            <a:off x="3010749" y="4832295"/>
            <a:ext cx="133816" cy="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angular 391"/>
          <p:cNvCxnSpPr>
            <a:stCxn id="157" idx="2"/>
            <a:endCxn id="150" idx="0"/>
          </p:cNvCxnSpPr>
          <p:nvPr/>
        </p:nvCxnSpPr>
        <p:spPr>
          <a:xfrm rot="5400000">
            <a:off x="1905794" y="4841837"/>
            <a:ext cx="104455" cy="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angular 393"/>
          <p:cNvCxnSpPr>
            <a:stCxn id="4" idx="2"/>
            <a:endCxn id="274" idx="0"/>
          </p:cNvCxnSpPr>
          <p:nvPr/>
        </p:nvCxnSpPr>
        <p:spPr>
          <a:xfrm rot="5400000">
            <a:off x="5084431" y="743268"/>
            <a:ext cx="197231" cy="6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ángulo 395" descr="Nodo de segundo nivel" title="Nodo02"/>
          <p:cNvSpPr/>
          <p:nvPr/>
        </p:nvSpPr>
        <p:spPr>
          <a:xfrm>
            <a:off x="5129879" y="2418871"/>
            <a:ext cx="1128400" cy="8400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expansión decimal periódica</a:t>
            </a:r>
          </a:p>
        </p:txBody>
      </p:sp>
      <p:sp>
        <p:nvSpPr>
          <p:cNvPr id="397" name="Rectángulo 396" descr="Nodo de segundo nivel" title="Nodo02"/>
          <p:cNvSpPr/>
          <p:nvPr/>
        </p:nvSpPr>
        <p:spPr>
          <a:xfrm>
            <a:off x="6334685" y="2421601"/>
            <a:ext cx="1128400" cy="8373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expansión decimal no periódica</a:t>
            </a:r>
          </a:p>
        </p:txBody>
      </p:sp>
      <p:sp>
        <p:nvSpPr>
          <p:cNvPr id="398" name="CuadroTexto 397" descr="Conector entre nodos" title="conector"/>
          <p:cNvSpPr txBox="1"/>
          <p:nvPr/>
        </p:nvSpPr>
        <p:spPr>
          <a:xfrm>
            <a:off x="5207424" y="3409332"/>
            <a:ext cx="976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que conforman</a:t>
            </a:r>
          </a:p>
        </p:txBody>
      </p:sp>
      <p:sp>
        <p:nvSpPr>
          <p:cNvPr id="399" name="Rectángulo 398" descr="Nodo de cuarto nivel&#10;" title="Nodo04"/>
          <p:cNvSpPr/>
          <p:nvPr/>
        </p:nvSpPr>
        <p:spPr>
          <a:xfrm>
            <a:off x="5233956" y="3750014"/>
            <a:ext cx="917289" cy="635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números racionales</a:t>
            </a:r>
          </a:p>
        </p:txBody>
      </p:sp>
      <p:sp>
        <p:nvSpPr>
          <p:cNvPr id="400" name="CuadroTexto 399" descr="Conector entre nodos" title="conector"/>
          <p:cNvSpPr txBox="1"/>
          <p:nvPr/>
        </p:nvSpPr>
        <p:spPr>
          <a:xfrm>
            <a:off x="7788005" y="3337663"/>
            <a:ext cx="97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cuyas soluciones son</a:t>
            </a:r>
          </a:p>
        </p:txBody>
      </p:sp>
      <p:sp>
        <p:nvSpPr>
          <p:cNvPr id="401" name="Rectángulo 400" descr="Nodo de cuarto nivel&#10;" title="Nodo04"/>
          <p:cNvSpPr/>
          <p:nvPr/>
        </p:nvSpPr>
        <p:spPr>
          <a:xfrm>
            <a:off x="6339799" y="3750014"/>
            <a:ext cx="1122431" cy="6278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números irracionales</a:t>
            </a:r>
          </a:p>
        </p:txBody>
      </p:sp>
      <p:sp>
        <p:nvSpPr>
          <p:cNvPr id="402" name="CuadroTexto 401" descr="Conector entre nodos" title="conector"/>
          <p:cNvSpPr txBox="1"/>
          <p:nvPr/>
        </p:nvSpPr>
        <p:spPr>
          <a:xfrm>
            <a:off x="5341628" y="4550740"/>
            <a:ext cx="693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los cuales</a:t>
            </a:r>
          </a:p>
        </p:txBody>
      </p:sp>
      <p:sp>
        <p:nvSpPr>
          <p:cNvPr id="403" name="Rectángulo 402" descr="Nodo de quinto nivel" title="Nodo05"/>
          <p:cNvSpPr/>
          <p:nvPr/>
        </p:nvSpPr>
        <p:spPr>
          <a:xfrm>
            <a:off x="5219691" y="4894099"/>
            <a:ext cx="941685" cy="958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pueden escribir como fracción de números enteros</a:t>
            </a:r>
          </a:p>
        </p:txBody>
      </p:sp>
      <p:sp>
        <p:nvSpPr>
          <p:cNvPr id="404" name="CuadroTexto 403" descr="Conector entre nodos" title="conector"/>
          <p:cNvSpPr txBox="1"/>
          <p:nvPr/>
        </p:nvSpPr>
        <p:spPr>
          <a:xfrm>
            <a:off x="6345056" y="454643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</a:p>
        </p:txBody>
      </p:sp>
      <p:sp>
        <p:nvSpPr>
          <p:cNvPr id="405" name="Rectángulo 404" descr="Nodo de quinto nivel" title="Nodo05"/>
          <p:cNvSpPr/>
          <p:nvPr/>
        </p:nvSpPr>
        <p:spPr>
          <a:xfrm>
            <a:off x="6386390" y="4894100"/>
            <a:ext cx="1034102" cy="958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pueden escribir como fracción de números enteros</a:t>
            </a:r>
          </a:p>
        </p:txBody>
      </p:sp>
      <p:sp>
        <p:nvSpPr>
          <p:cNvPr id="412" name="Rectángulo 411" descr="Nodo de quinto nivel" title="Nodo05"/>
          <p:cNvSpPr/>
          <p:nvPr/>
        </p:nvSpPr>
        <p:spPr>
          <a:xfrm>
            <a:off x="7741141" y="3750015"/>
            <a:ext cx="1057902" cy="63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 de números reales e intervalos</a:t>
            </a:r>
          </a:p>
        </p:txBody>
      </p:sp>
      <p:cxnSp>
        <p:nvCxnSpPr>
          <p:cNvPr id="416" name="Conector angular 415"/>
          <p:cNvCxnSpPr>
            <a:stCxn id="368" idx="2"/>
          </p:cNvCxnSpPr>
          <p:nvPr/>
        </p:nvCxnSpPr>
        <p:spPr>
          <a:xfrm rot="5400000">
            <a:off x="3034700" y="4420938"/>
            <a:ext cx="86856" cy="7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angular 417"/>
          <p:cNvCxnSpPr>
            <a:stCxn id="220" idx="2"/>
            <a:endCxn id="371" idx="0"/>
          </p:cNvCxnSpPr>
          <p:nvPr/>
        </p:nvCxnSpPr>
        <p:spPr>
          <a:xfrm rot="16200000" flipH="1">
            <a:off x="4267469" y="3301158"/>
            <a:ext cx="87044" cy="26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angular 422"/>
          <p:cNvCxnSpPr>
            <a:stCxn id="371" idx="2"/>
            <a:endCxn id="257" idx="0"/>
          </p:cNvCxnSpPr>
          <p:nvPr/>
        </p:nvCxnSpPr>
        <p:spPr>
          <a:xfrm rot="5400000">
            <a:off x="4264579" y="3700166"/>
            <a:ext cx="94122" cy="13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AutoShape 77"/>
          <p:cNvCxnSpPr>
            <a:cxnSpLocks noChangeShapeType="1"/>
            <a:stCxn id="397" idx="0"/>
            <a:endCxn id="373" idx="2"/>
          </p:cNvCxnSpPr>
          <p:nvPr/>
        </p:nvCxnSpPr>
        <p:spPr bwMode="auto">
          <a:xfrm rot="16200000" flipV="1">
            <a:off x="6472875" y="1995590"/>
            <a:ext cx="242326" cy="60969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4" name="Conector angular 433"/>
          <p:cNvCxnSpPr>
            <a:stCxn id="116" idx="2"/>
            <a:endCxn id="373" idx="0"/>
          </p:cNvCxnSpPr>
          <p:nvPr/>
        </p:nvCxnSpPr>
        <p:spPr>
          <a:xfrm rot="5400000">
            <a:off x="6229872" y="1888600"/>
            <a:ext cx="119807" cy="11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ector angular 437"/>
          <p:cNvCxnSpPr>
            <a:stCxn id="396" idx="2"/>
            <a:endCxn id="398" idx="0"/>
          </p:cNvCxnSpPr>
          <p:nvPr/>
        </p:nvCxnSpPr>
        <p:spPr>
          <a:xfrm rot="16200000" flipH="1">
            <a:off x="5619652" y="3333376"/>
            <a:ext cx="150383" cy="15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ector angular 438"/>
          <p:cNvCxnSpPr>
            <a:stCxn id="398" idx="2"/>
            <a:endCxn id="399" idx="0"/>
          </p:cNvCxnSpPr>
          <p:nvPr/>
        </p:nvCxnSpPr>
        <p:spPr>
          <a:xfrm rot="5400000">
            <a:off x="5631485" y="3685892"/>
            <a:ext cx="125238" cy="30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angular 439"/>
          <p:cNvCxnSpPr>
            <a:stCxn id="399" idx="2"/>
          </p:cNvCxnSpPr>
          <p:nvPr/>
        </p:nvCxnSpPr>
        <p:spPr>
          <a:xfrm rot="5400000">
            <a:off x="5650366" y="4423161"/>
            <a:ext cx="80336" cy="4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angular 440"/>
          <p:cNvCxnSpPr>
            <a:stCxn id="402" idx="2"/>
            <a:endCxn id="403" idx="0"/>
          </p:cNvCxnSpPr>
          <p:nvPr/>
        </p:nvCxnSpPr>
        <p:spPr>
          <a:xfrm rot="16200000" flipH="1">
            <a:off x="5625543" y="4829107"/>
            <a:ext cx="127915" cy="20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CuadroTexto 441" descr="Conector entre nodos" title="conector"/>
          <p:cNvSpPr txBox="1"/>
          <p:nvPr/>
        </p:nvSpPr>
        <p:spPr>
          <a:xfrm>
            <a:off x="6345895" y="3390241"/>
            <a:ext cx="1105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que corresponden a</a:t>
            </a:r>
          </a:p>
        </p:txBody>
      </p:sp>
      <p:cxnSp>
        <p:nvCxnSpPr>
          <p:cNvPr id="443" name="Conector angular 442"/>
          <p:cNvCxnSpPr>
            <a:stCxn id="397" idx="2"/>
            <a:endCxn id="442" idx="0"/>
          </p:cNvCxnSpPr>
          <p:nvPr/>
        </p:nvCxnSpPr>
        <p:spPr>
          <a:xfrm rot="5400000">
            <a:off x="6833171" y="3324527"/>
            <a:ext cx="131292" cy="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angular 443"/>
          <p:cNvCxnSpPr>
            <a:stCxn id="442" idx="2"/>
            <a:endCxn id="401" idx="0"/>
          </p:cNvCxnSpPr>
          <p:nvPr/>
        </p:nvCxnSpPr>
        <p:spPr>
          <a:xfrm rot="16200000" flipH="1">
            <a:off x="6827718" y="3676716"/>
            <a:ext cx="144329" cy="22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 angular 444"/>
          <p:cNvCxnSpPr>
            <a:stCxn id="401" idx="2"/>
          </p:cNvCxnSpPr>
          <p:nvPr/>
        </p:nvCxnSpPr>
        <p:spPr>
          <a:xfrm rot="16200000" flipH="1">
            <a:off x="6860716" y="4418161"/>
            <a:ext cx="83226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445"/>
          <p:cNvCxnSpPr>
            <a:stCxn id="404" idx="2"/>
            <a:endCxn id="405" idx="0"/>
          </p:cNvCxnSpPr>
          <p:nvPr/>
        </p:nvCxnSpPr>
        <p:spPr>
          <a:xfrm rot="5400000">
            <a:off x="6837430" y="4827887"/>
            <a:ext cx="132224" cy="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angular 459"/>
          <p:cNvCxnSpPr>
            <a:stCxn id="361" idx="2"/>
            <a:endCxn id="335" idx="0"/>
          </p:cNvCxnSpPr>
          <p:nvPr/>
        </p:nvCxnSpPr>
        <p:spPr>
          <a:xfrm rot="16200000" flipH="1">
            <a:off x="8175150" y="1165400"/>
            <a:ext cx="191597" cy="41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ector angular 460"/>
          <p:cNvCxnSpPr>
            <a:stCxn id="337" idx="2"/>
            <a:endCxn id="339" idx="0"/>
          </p:cNvCxnSpPr>
          <p:nvPr/>
        </p:nvCxnSpPr>
        <p:spPr>
          <a:xfrm rot="16200000" flipH="1">
            <a:off x="8155635" y="2297144"/>
            <a:ext cx="242289" cy="11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ector angular 461"/>
          <p:cNvCxnSpPr>
            <a:stCxn id="339" idx="2"/>
            <a:endCxn id="400" idx="0"/>
          </p:cNvCxnSpPr>
          <p:nvPr/>
        </p:nvCxnSpPr>
        <p:spPr>
          <a:xfrm rot="5400000">
            <a:off x="8237417" y="3297719"/>
            <a:ext cx="78716" cy="1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ector angular 462"/>
          <p:cNvCxnSpPr>
            <a:stCxn id="400" idx="2"/>
            <a:endCxn id="412" idx="0"/>
          </p:cNvCxnSpPr>
          <p:nvPr/>
        </p:nvCxnSpPr>
        <p:spPr>
          <a:xfrm rot="5400000">
            <a:off x="8236241" y="3710068"/>
            <a:ext cx="73798" cy="60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ector angular 465"/>
          <p:cNvCxnSpPr>
            <a:stCxn id="126" idx="2"/>
            <a:endCxn id="363" idx="0"/>
          </p:cNvCxnSpPr>
          <p:nvPr/>
        </p:nvCxnSpPr>
        <p:spPr>
          <a:xfrm rot="5400000">
            <a:off x="3013817" y="3322908"/>
            <a:ext cx="131176" cy="32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angular 469"/>
          <p:cNvCxnSpPr>
            <a:stCxn id="257" idx="2"/>
            <a:endCxn id="263" idx="0"/>
          </p:cNvCxnSpPr>
          <p:nvPr/>
        </p:nvCxnSpPr>
        <p:spPr>
          <a:xfrm rot="16200000" flipH="1">
            <a:off x="4216006" y="4480029"/>
            <a:ext cx="192152" cy="22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AutoShape 77"/>
          <p:cNvCxnSpPr>
            <a:cxnSpLocks noChangeShapeType="1"/>
            <a:stCxn id="396" idx="0"/>
            <a:endCxn id="373" idx="2"/>
          </p:cNvCxnSpPr>
          <p:nvPr/>
        </p:nvCxnSpPr>
        <p:spPr bwMode="auto">
          <a:xfrm rot="5400000" flipH="1" flipV="1">
            <a:off x="5871836" y="2001518"/>
            <a:ext cx="239596" cy="59511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1645</TotalTime>
  <Words>172</Words>
  <Application>Microsoft Office PowerPoint</Application>
  <PresentationFormat>Carta (216 x 279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Microsoft YaHei</vt:lpstr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65</cp:revision>
  <cp:lastPrinted>2016-06-04T18:26:00Z</cp:lastPrinted>
  <dcterms:created xsi:type="dcterms:W3CDTF">2015-05-14T14:12:36Z</dcterms:created>
  <dcterms:modified xsi:type="dcterms:W3CDTF">2016-06-04T18:42:24Z</dcterms:modified>
</cp:coreProperties>
</file>