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24/11/2015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06773" y="77730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Identidades notables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4382526" y="49618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7495907" y="2476054"/>
            <a:ext cx="81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reconocen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/>
          <p:nvPr/>
        </p:nvCxnSpPr>
        <p:spPr>
          <a:xfrm rot="16200000" flipH="1">
            <a:off x="7805969" y="2326191"/>
            <a:ext cx="288670" cy="43730"/>
          </a:xfrm>
          <a:prstGeom prst="bentConnector3">
            <a:avLst>
              <a:gd name="adj1" fmla="val 208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6783431" y="3366768"/>
            <a:ext cx="441094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6717651" y="4055860"/>
            <a:ext cx="841529" cy="534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cumple para cualquier entero positivo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5400000">
            <a:off x="7116768" y="2578709"/>
            <a:ext cx="675270" cy="9008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/>
          <p:nvPr/>
        </p:nvCxnSpPr>
        <p:spPr>
          <a:xfrm rot="16200000" flipH="1">
            <a:off x="6809047" y="3876775"/>
            <a:ext cx="328292" cy="29876"/>
          </a:xfrm>
          <a:prstGeom prst="bentConnector3">
            <a:avLst>
              <a:gd name="adj1" fmla="val -16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CuadroTexto 277" descr="Conector entre nodos" title="conector"/>
          <p:cNvSpPr txBox="1"/>
          <p:nvPr/>
        </p:nvSpPr>
        <p:spPr>
          <a:xfrm>
            <a:off x="1590476" y="2567374"/>
            <a:ext cx="930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corresponden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Rectángulo 368" descr="Nodo de tercer nivel" title="Nodo03"/>
          <p:cNvSpPr/>
          <p:nvPr/>
        </p:nvSpPr>
        <p:spPr>
          <a:xfrm>
            <a:off x="7582509" y="3386059"/>
            <a:ext cx="494822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Rectángulo 369" descr="Nodo de tercer nivel" title="Nodo03"/>
          <p:cNvSpPr/>
          <p:nvPr/>
        </p:nvSpPr>
        <p:spPr>
          <a:xfrm>
            <a:off x="8224609" y="3373361"/>
            <a:ext cx="515656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78" name="Rectángulo 377" descr="Nodo de cuarto nivel&#10;" title="Nodo04"/>
          <p:cNvSpPr/>
          <p:nvPr/>
        </p:nvSpPr>
        <p:spPr>
          <a:xfrm>
            <a:off x="7541883" y="4942048"/>
            <a:ext cx="817979" cy="52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cumple si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 número par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" name="Rectángulo 378" descr="Nodo de cuarto nivel&#10;" title="Nodo04"/>
          <p:cNvSpPr/>
          <p:nvPr/>
        </p:nvSpPr>
        <p:spPr>
          <a:xfrm>
            <a:off x="8232001" y="4099976"/>
            <a:ext cx="646870" cy="747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solo se cumple si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 número impar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83" name="Conector angular 382"/>
          <p:cNvCxnSpPr/>
          <p:nvPr/>
        </p:nvCxnSpPr>
        <p:spPr>
          <a:xfrm rot="5400000">
            <a:off x="8289434" y="3909805"/>
            <a:ext cx="403756" cy="17750"/>
          </a:xfrm>
          <a:prstGeom prst="bentConnector3">
            <a:avLst>
              <a:gd name="adj1" fmla="val 6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angular 385"/>
          <p:cNvCxnSpPr/>
          <p:nvPr/>
        </p:nvCxnSpPr>
        <p:spPr>
          <a:xfrm rot="5400000">
            <a:off x="7712003" y="3202377"/>
            <a:ext cx="367025" cy="18622"/>
          </a:xfrm>
          <a:prstGeom prst="bentConnector3">
            <a:avLst>
              <a:gd name="adj1" fmla="val 9420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angular 388"/>
          <p:cNvCxnSpPr/>
          <p:nvPr/>
        </p:nvCxnSpPr>
        <p:spPr>
          <a:xfrm>
            <a:off x="7900308" y="3034939"/>
            <a:ext cx="655129" cy="338422"/>
          </a:xfrm>
          <a:prstGeom prst="bentConnector3">
            <a:avLst>
              <a:gd name="adj1" fmla="val 8425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tángulo 509" descr="Nodo de cuarto nivel&#10;" title="Nodo04"/>
          <p:cNvSpPr/>
          <p:nvPr/>
        </p:nvSpPr>
        <p:spPr>
          <a:xfrm>
            <a:off x="479273" y="3090200"/>
            <a:ext cx="858018" cy="5089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cuadrado de un binomio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" name="Rectángulo 531" descr="Nodo de cuarto nivel&#10;" title="Nodo04"/>
          <p:cNvSpPr/>
          <p:nvPr/>
        </p:nvSpPr>
        <p:spPr>
          <a:xfrm>
            <a:off x="4408475" y="3936065"/>
            <a:ext cx="871185" cy="4593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cuadrado de un trinomio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3" name="Rectángulo 532" descr="Nodo de cuarto nivel&#10;" title="Nodo04"/>
          <p:cNvSpPr/>
          <p:nvPr/>
        </p:nvSpPr>
        <p:spPr>
          <a:xfrm>
            <a:off x="1458395" y="3389708"/>
            <a:ext cx="816526" cy="5400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de la adición por la sustracción</a:t>
            </a:r>
          </a:p>
        </p:txBody>
      </p:sp>
      <p:sp>
        <p:nvSpPr>
          <p:cNvPr id="534" name="Rectángulo 533" descr="Nodo de cuarto nivel&#10;" title="Nodo04"/>
          <p:cNvSpPr/>
          <p:nvPr/>
        </p:nvSpPr>
        <p:spPr>
          <a:xfrm>
            <a:off x="3420427" y="3129259"/>
            <a:ext cx="962099" cy="6052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de dos binomios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término común</a:t>
            </a:r>
          </a:p>
          <a:p>
            <a:pPr algn="ctr"/>
            <a:endParaRPr lang="es-E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5" name="Rectángulo 534" descr="Nodo de cuarto nivel&#10;" title="Nodo04"/>
          <p:cNvSpPr/>
          <p:nvPr/>
        </p:nvSpPr>
        <p:spPr>
          <a:xfrm>
            <a:off x="2403160" y="3045137"/>
            <a:ext cx="789103" cy="5504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cubo de un binomio</a:t>
            </a:r>
          </a:p>
          <a:p>
            <a:pPr algn="ctr"/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5" name="Conector angular 284"/>
          <p:cNvCxnSpPr/>
          <p:nvPr/>
        </p:nvCxnSpPr>
        <p:spPr>
          <a:xfrm rot="16200000" flipH="1">
            <a:off x="5144011" y="-1831085"/>
            <a:ext cx="62082" cy="5550504"/>
          </a:xfrm>
          <a:prstGeom prst="bentConnector4">
            <a:avLst>
              <a:gd name="adj1" fmla="val -237563"/>
              <a:gd name="adj2" fmla="val 10037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CuadroTexto 319" descr="Conector entre nodos" title="conector"/>
          <p:cNvSpPr txBox="1"/>
          <p:nvPr/>
        </p:nvSpPr>
        <p:spPr>
          <a:xfrm>
            <a:off x="1916278" y="1547542"/>
            <a:ext cx="358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Rectángulo 321" descr="Nodo de cuarto nivel&#10;" title="Nodo04"/>
          <p:cNvSpPr/>
          <p:nvPr/>
        </p:nvSpPr>
        <p:spPr>
          <a:xfrm>
            <a:off x="1169946" y="1917657"/>
            <a:ext cx="1920615" cy="4987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multiplicaciones especiales que permiten generalizar sus resultados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CuadroTexto 328" descr="Conector entre nodos" title="conector"/>
          <p:cNvSpPr txBox="1"/>
          <p:nvPr/>
        </p:nvSpPr>
        <p:spPr>
          <a:xfrm>
            <a:off x="5488952" y="1638638"/>
            <a:ext cx="907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establece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ectángulo 329" descr="Nodo de cuarto nivel&#10;" title="Nodo04"/>
          <p:cNvSpPr/>
          <p:nvPr/>
        </p:nvSpPr>
        <p:spPr>
          <a:xfrm>
            <a:off x="5535560" y="1929159"/>
            <a:ext cx="896431" cy="4439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teorema del binomio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CuadroTexto 357" descr="Conector entre nodos" title="conector"/>
          <p:cNvSpPr txBox="1"/>
          <p:nvPr/>
        </p:nvSpPr>
        <p:spPr>
          <a:xfrm>
            <a:off x="5459788" y="2433862"/>
            <a:ext cx="10370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generaliza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Rectángulo 358" descr="Nodo de cuarto nivel&#10;" title="Nodo04"/>
          <p:cNvSpPr/>
          <p:nvPr/>
        </p:nvSpPr>
        <p:spPr>
          <a:xfrm>
            <a:off x="5577492" y="2691498"/>
            <a:ext cx="986980" cy="3607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expansión de</a:t>
            </a:r>
          </a:p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i="1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CuadroTexto 359" descr="Conector entre nodos" title="conector"/>
          <p:cNvSpPr txBox="1"/>
          <p:nvPr/>
        </p:nvSpPr>
        <p:spPr>
          <a:xfrm>
            <a:off x="5366349" y="3199306"/>
            <a:ext cx="1340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desarrolla usando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Rectángulo 362" descr="Nodo de cuarto nivel&#10;" title="Nodo04"/>
          <p:cNvSpPr/>
          <p:nvPr/>
        </p:nvSpPr>
        <p:spPr>
          <a:xfrm>
            <a:off x="5655967" y="3514581"/>
            <a:ext cx="698494" cy="365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triángulo de Pascal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ectángulo 365" descr="Nodo de primer nivel" title="Nodo01"/>
          <p:cNvSpPr/>
          <p:nvPr/>
        </p:nvSpPr>
        <p:spPr>
          <a:xfrm>
            <a:off x="1895979" y="891083"/>
            <a:ext cx="1007642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Productos notables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ectángulo 366" descr="Nodo de primer nivel" title="Nodo01"/>
          <p:cNvSpPr/>
          <p:nvPr/>
        </p:nvSpPr>
        <p:spPr>
          <a:xfrm>
            <a:off x="7566170" y="957380"/>
            <a:ext cx="902018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Cocientes notables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Conector angular 69"/>
          <p:cNvCxnSpPr>
            <a:stCxn id="320" idx="0"/>
            <a:endCxn id="329" idx="0"/>
          </p:cNvCxnSpPr>
          <p:nvPr/>
        </p:nvCxnSpPr>
        <p:spPr>
          <a:xfrm rot="16200000" flipH="1">
            <a:off x="3998556" y="-305666"/>
            <a:ext cx="41348" cy="3847260"/>
          </a:xfrm>
          <a:prstGeom prst="bentConnector3">
            <a:avLst>
              <a:gd name="adj1" fmla="val -2408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117"/>
          <p:cNvCxnSpPr/>
          <p:nvPr/>
        </p:nvCxnSpPr>
        <p:spPr>
          <a:xfrm rot="16200000" flipH="1">
            <a:off x="1977979" y="1828468"/>
            <a:ext cx="178449" cy="22933"/>
          </a:xfrm>
          <a:prstGeom prst="bentConnector3">
            <a:avLst>
              <a:gd name="adj1" fmla="val 971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r 122"/>
          <p:cNvCxnSpPr/>
          <p:nvPr/>
        </p:nvCxnSpPr>
        <p:spPr>
          <a:xfrm rot="16200000" flipH="1">
            <a:off x="1985818" y="2501903"/>
            <a:ext cx="178449" cy="22933"/>
          </a:xfrm>
          <a:prstGeom prst="bentConnector3">
            <a:avLst>
              <a:gd name="adj1" fmla="val -14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/>
          <p:nvPr/>
        </p:nvCxnSpPr>
        <p:spPr>
          <a:xfrm>
            <a:off x="711360" y="2822665"/>
            <a:ext cx="4159026" cy="16743"/>
          </a:xfrm>
          <a:prstGeom prst="bentConnector3">
            <a:avLst>
              <a:gd name="adj1" fmla="val 2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angular 156"/>
          <p:cNvCxnSpPr/>
          <p:nvPr/>
        </p:nvCxnSpPr>
        <p:spPr>
          <a:xfrm rot="5400000">
            <a:off x="594489" y="2955460"/>
            <a:ext cx="240090" cy="17901"/>
          </a:xfrm>
          <a:prstGeom prst="bentConnector3">
            <a:avLst>
              <a:gd name="adj1" fmla="val 1022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angular 157"/>
          <p:cNvCxnSpPr/>
          <p:nvPr/>
        </p:nvCxnSpPr>
        <p:spPr>
          <a:xfrm rot="5400000">
            <a:off x="1574436" y="3103928"/>
            <a:ext cx="528789" cy="10078"/>
          </a:xfrm>
          <a:prstGeom prst="bentConnector3">
            <a:avLst>
              <a:gd name="adj1" fmla="val 1016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r 158"/>
          <p:cNvCxnSpPr/>
          <p:nvPr/>
        </p:nvCxnSpPr>
        <p:spPr>
          <a:xfrm rot="16200000" flipH="1">
            <a:off x="2695896" y="2930353"/>
            <a:ext cx="216328" cy="27424"/>
          </a:xfrm>
          <a:prstGeom prst="bentConnector3">
            <a:avLst>
              <a:gd name="adj1" fmla="val 227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angular 159"/>
          <p:cNvCxnSpPr/>
          <p:nvPr/>
        </p:nvCxnSpPr>
        <p:spPr>
          <a:xfrm rot="16200000" flipH="1">
            <a:off x="3753018" y="2953757"/>
            <a:ext cx="287329" cy="21306"/>
          </a:xfrm>
          <a:prstGeom prst="bentConnector3">
            <a:avLst>
              <a:gd name="adj1" fmla="val 49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angular 160"/>
          <p:cNvCxnSpPr/>
          <p:nvPr/>
        </p:nvCxnSpPr>
        <p:spPr>
          <a:xfrm rot="5400000">
            <a:off x="4332507" y="3382353"/>
            <a:ext cx="1091721" cy="3047"/>
          </a:xfrm>
          <a:prstGeom prst="bentConnector3">
            <a:avLst>
              <a:gd name="adj1" fmla="val -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angular 177"/>
          <p:cNvCxnSpPr/>
          <p:nvPr/>
        </p:nvCxnSpPr>
        <p:spPr>
          <a:xfrm rot="16200000" flipH="1">
            <a:off x="495093" y="3854539"/>
            <a:ext cx="486607" cy="42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uadroTexto 192" descr="Conector entre nodos" title="conector"/>
          <p:cNvSpPr txBox="1"/>
          <p:nvPr/>
        </p:nvSpPr>
        <p:spPr>
          <a:xfrm>
            <a:off x="7771449" y="1508485"/>
            <a:ext cx="381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ángulo 193" descr="Nodo de cuarto nivel&#10;" title="Nodo04"/>
          <p:cNvSpPr/>
          <p:nvPr/>
        </p:nvSpPr>
        <p:spPr>
          <a:xfrm>
            <a:off x="6940001" y="1763226"/>
            <a:ext cx="1920615" cy="4987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cocientes especiales  que presentan regularidades que pueden generalizarse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0" name="Conector angular 239"/>
          <p:cNvCxnSpPr/>
          <p:nvPr/>
        </p:nvCxnSpPr>
        <p:spPr>
          <a:xfrm rot="16200000" flipH="1">
            <a:off x="7240965" y="4334246"/>
            <a:ext cx="1207144" cy="8460"/>
          </a:xfrm>
          <a:prstGeom prst="bentConnector3">
            <a:avLst>
              <a:gd name="adj1" fmla="val -18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uadroTexto 242" descr="Conector entre nodos" title="conector"/>
          <p:cNvSpPr txBox="1"/>
          <p:nvPr/>
        </p:nvSpPr>
        <p:spPr>
          <a:xfrm>
            <a:off x="278333" y="4072014"/>
            <a:ext cx="1115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 generalización 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CuadroTexto 243" descr="Conector entre nodos" title="conector"/>
          <p:cNvSpPr txBox="1"/>
          <p:nvPr/>
        </p:nvSpPr>
        <p:spPr>
          <a:xfrm>
            <a:off x="1382417" y="4077341"/>
            <a:ext cx="83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CuadroTexto 244" descr="Conector entre nodos" title="conector"/>
          <p:cNvSpPr txBox="1"/>
          <p:nvPr/>
        </p:nvSpPr>
        <p:spPr>
          <a:xfrm>
            <a:off x="3427964" y="4820120"/>
            <a:ext cx="83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CuadroTexto 245" descr="Conector entre nodos" title="conector"/>
          <p:cNvSpPr txBox="1"/>
          <p:nvPr/>
        </p:nvSpPr>
        <p:spPr>
          <a:xfrm>
            <a:off x="4256111" y="4546503"/>
            <a:ext cx="981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expresa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ángulo 252" descr="Nodo de cuarto nivel&#10;" title="Nodo04"/>
          <p:cNvSpPr/>
          <p:nvPr/>
        </p:nvSpPr>
        <p:spPr>
          <a:xfrm>
            <a:off x="141774" y="4421096"/>
            <a:ext cx="956749" cy="529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Rectángulo 253" descr="Nodo de cuarto nivel&#10;" title="Nodo04"/>
          <p:cNvSpPr/>
          <p:nvPr/>
        </p:nvSpPr>
        <p:spPr>
          <a:xfrm>
            <a:off x="1210075" y="4950791"/>
            <a:ext cx="1240982" cy="28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5" name="Rectángulo 254" descr="Nodo de cuarto nivel&#10;" title="Nodo04"/>
          <p:cNvSpPr/>
          <p:nvPr/>
        </p:nvSpPr>
        <p:spPr>
          <a:xfrm>
            <a:off x="2464668" y="4371695"/>
            <a:ext cx="747648" cy="560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Conector angular 287"/>
          <p:cNvCxnSpPr>
            <a:stCxn id="535" idx="2"/>
            <a:endCxn id="289" idx="0"/>
          </p:cNvCxnSpPr>
          <p:nvPr/>
        </p:nvCxnSpPr>
        <p:spPr>
          <a:xfrm rot="16200000" flipH="1">
            <a:off x="2661346" y="3731980"/>
            <a:ext cx="290275" cy="17543"/>
          </a:xfrm>
          <a:prstGeom prst="bentConnector3">
            <a:avLst>
              <a:gd name="adj1" fmla="val 22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CuadroTexto 288" descr="Conector entre nodos" title="conector"/>
          <p:cNvSpPr txBox="1"/>
          <p:nvPr/>
        </p:nvSpPr>
        <p:spPr>
          <a:xfrm>
            <a:off x="2396025" y="3885890"/>
            <a:ext cx="838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desarrolla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0" name="Conector angular 289"/>
          <p:cNvCxnSpPr>
            <a:endCxn id="255" idx="0"/>
          </p:cNvCxnSpPr>
          <p:nvPr/>
        </p:nvCxnSpPr>
        <p:spPr>
          <a:xfrm rot="16200000" flipH="1">
            <a:off x="2661203" y="4194406"/>
            <a:ext cx="335838" cy="187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angular 290"/>
          <p:cNvCxnSpPr/>
          <p:nvPr/>
        </p:nvCxnSpPr>
        <p:spPr>
          <a:xfrm rot="5400000">
            <a:off x="3344069" y="4252199"/>
            <a:ext cx="1077129" cy="28097"/>
          </a:xfrm>
          <a:prstGeom prst="bentConnector3">
            <a:avLst>
              <a:gd name="adj1" fmla="val 97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ángulo 291" descr="Nodo de cuarto nivel&#10;" title="Nodo04"/>
          <p:cNvSpPr/>
          <p:nvPr/>
        </p:nvSpPr>
        <p:spPr>
          <a:xfrm>
            <a:off x="3088538" y="5272378"/>
            <a:ext cx="1369709" cy="193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Rectángulo 292" descr="Nodo de cuarto nivel&#10;" title="Nodo04"/>
          <p:cNvSpPr/>
          <p:nvPr/>
        </p:nvSpPr>
        <p:spPr>
          <a:xfrm>
            <a:off x="3532094" y="6167991"/>
            <a:ext cx="2342777" cy="242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6" name="Conector angular 305"/>
          <p:cNvCxnSpPr/>
          <p:nvPr/>
        </p:nvCxnSpPr>
        <p:spPr>
          <a:xfrm rot="16200000" flipH="1">
            <a:off x="3753714" y="5129043"/>
            <a:ext cx="196127" cy="9169"/>
          </a:xfrm>
          <a:prstGeom prst="bentConnector3">
            <a:avLst>
              <a:gd name="adj1" fmla="val 23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ctor angular 320"/>
          <p:cNvCxnSpPr/>
          <p:nvPr/>
        </p:nvCxnSpPr>
        <p:spPr>
          <a:xfrm rot="16200000" flipH="1">
            <a:off x="4169956" y="5417519"/>
            <a:ext cx="1400860" cy="74234"/>
          </a:xfrm>
          <a:prstGeom prst="bentConnector3">
            <a:avLst>
              <a:gd name="adj1" fmla="val 1007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angular 325"/>
          <p:cNvCxnSpPr/>
          <p:nvPr/>
        </p:nvCxnSpPr>
        <p:spPr>
          <a:xfrm rot="16200000" flipH="1">
            <a:off x="4745325" y="4500476"/>
            <a:ext cx="196127" cy="9169"/>
          </a:xfrm>
          <a:prstGeom prst="bentConnector3">
            <a:avLst>
              <a:gd name="adj1" fmla="val 23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angular 335"/>
          <p:cNvCxnSpPr>
            <a:endCxn id="330" idx="0"/>
          </p:cNvCxnSpPr>
          <p:nvPr/>
        </p:nvCxnSpPr>
        <p:spPr>
          <a:xfrm rot="16200000" flipH="1">
            <a:off x="5903627" y="1849010"/>
            <a:ext cx="119380" cy="40917"/>
          </a:xfrm>
          <a:prstGeom prst="bentConnector3">
            <a:avLst>
              <a:gd name="adj1" fmla="val 950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angular 339"/>
          <p:cNvCxnSpPr/>
          <p:nvPr/>
        </p:nvCxnSpPr>
        <p:spPr>
          <a:xfrm rot="16200000" flipH="1">
            <a:off x="5906833" y="2408664"/>
            <a:ext cx="119380" cy="40917"/>
          </a:xfrm>
          <a:prstGeom prst="bentConnector3">
            <a:avLst>
              <a:gd name="adj1" fmla="val -50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ector angular 344"/>
          <p:cNvCxnSpPr/>
          <p:nvPr/>
        </p:nvCxnSpPr>
        <p:spPr>
          <a:xfrm rot="16200000" flipH="1">
            <a:off x="5950782" y="2644549"/>
            <a:ext cx="119380" cy="40917"/>
          </a:xfrm>
          <a:prstGeom prst="bentConnector3">
            <a:avLst>
              <a:gd name="adj1" fmla="val 950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ector angular 345"/>
          <p:cNvCxnSpPr/>
          <p:nvPr/>
        </p:nvCxnSpPr>
        <p:spPr>
          <a:xfrm rot="16200000" flipH="1">
            <a:off x="5909781" y="3152196"/>
            <a:ext cx="178449" cy="22933"/>
          </a:xfrm>
          <a:prstGeom prst="bentConnector3">
            <a:avLst>
              <a:gd name="adj1" fmla="val 1054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angular 349"/>
          <p:cNvCxnSpPr/>
          <p:nvPr/>
        </p:nvCxnSpPr>
        <p:spPr>
          <a:xfrm rot="16200000" flipH="1">
            <a:off x="5937732" y="3434432"/>
            <a:ext cx="119380" cy="40917"/>
          </a:xfrm>
          <a:prstGeom prst="bentConnector3">
            <a:avLst>
              <a:gd name="adj1" fmla="val 1050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/>
          <p:cNvCxnSpPr/>
          <p:nvPr/>
        </p:nvCxnSpPr>
        <p:spPr>
          <a:xfrm flipH="1">
            <a:off x="4883188" y="422046"/>
            <a:ext cx="1" cy="14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Conector recto 332"/>
          <p:cNvCxnSpPr>
            <a:stCxn id="337" idx="2"/>
            <a:endCxn id="337" idx="2"/>
          </p:cNvCxnSpPr>
          <p:nvPr/>
        </p:nvCxnSpPr>
        <p:spPr>
          <a:xfrm>
            <a:off x="4943742" y="72701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334"/>
          <p:cNvCxnSpPr/>
          <p:nvPr/>
        </p:nvCxnSpPr>
        <p:spPr>
          <a:xfrm flipH="1">
            <a:off x="4855470" y="653095"/>
            <a:ext cx="7728" cy="1188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Conector recto 380"/>
          <p:cNvCxnSpPr/>
          <p:nvPr/>
        </p:nvCxnSpPr>
        <p:spPr>
          <a:xfrm flipH="1">
            <a:off x="2392328" y="1353188"/>
            <a:ext cx="1" cy="141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Conector angular 386"/>
          <p:cNvCxnSpPr/>
          <p:nvPr/>
        </p:nvCxnSpPr>
        <p:spPr>
          <a:xfrm rot="16200000" flipH="1">
            <a:off x="7925419" y="1449093"/>
            <a:ext cx="119380" cy="40917"/>
          </a:xfrm>
          <a:prstGeom prst="bentConnector3">
            <a:avLst>
              <a:gd name="adj1" fmla="val -50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angular 387"/>
          <p:cNvCxnSpPr/>
          <p:nvPr/>
        </p:nvCxnSpPr>
        <p:spPr>
          <a:xfrm rot="16200000" flipH="1">
            <a:off x="7957489" y="1694496"/>
            <a:ext cx="119380" cy="40917"/>
          </a:xfrm>
          <a:prstGeom prst="bentConnector3">
            <a:avLst>
              <a:gd name="adj1" fmla="val 950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ector angular 407"/>
          <p:cNvCxnSpPr>
            <a:stCxn id="244" idx="2"/>
            <a:endCxn id="254" idx="0"/>
          </p:cNvCxnSpPr>
          <p:nvPr/>
        </p:nvCxnSpPr>
        <p:spPr>
          <a:xfrm rot="16200000" flipH="1">
            <a:off x="1487103" y="4607328"/>
            <a:ext cx="658006" cy="28919"/>
          </a:xfrm>
          <a:prstGeom prst="bentConnector3">
            <a:avLst>
              <a:gd name="adj1" fmla="val 9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angular 408"/>
          <p:cNvCxnSpPr>
            <a:stCxn id="533" idx="2"/>
            <a:endCxn id="244" idx="0"/>
          </p:cNvCxnSpPr>
          <p:nvPr/>
        </p:nvCxnSpPr>
        <p:spPr>
          <a:xfrm rot="5400000">
            <a:off x="1760351" y="3971034"/>
            <a:ext cx="147604" cy="65011"/>
          </a:xfrm>
          <a:prstGeom prst="bentConnector3">
            <a:avLst>
              <a:gd name="adj1" fmla="val 141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ector angular 413"/>
          <p:cNvCxnSpPr/>
          <p:nvPr/>
        </p:nvCxnSpPr>
        <p:spPr>
          <a:xfrm rot="16200000" flipH="1">
            <a:off x="642784" y="4318002"/>
            <a:ext cx="196127" cy="9169"/>
          </a:xfrm>
          <a:prstGeom prst="bentConnector3">
            <a:avLst>
              <a:gd name="adj1" fmla="val 23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angular 423"/>
          <p:cNvCxnSpPr/>
          <p:nvPr/>
        </p:nvCxnSpPr>
        <p:spPr>
          <a:xfrm rot="16200000" flipH="1">
            <a:off x="2019963" y="2784671"/>
            <a:ext cx="114508" cy="9882"/>
          </a:xfrm>
          <a:prstGeom prst="bentConnector3">
            <a:avLst>
              <a:gd name="adj1" fmla="val 954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200351" y="4942048"/>
            <a:ext cx="1264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MA_08_03_008</a:t>
            </a:r>
            <a:endParaRPr lang="es-CO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77385" y="4439832"/>
            <a:ext cx="19625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MA_08_03_006</a:t>
            </a:r>
          </a:p>
          <a:p>
            <a:r>
              <a:rPr lang="es-CO" sz="1200" dirty="0" smtClean="0"/>
              <a:t>MA_08_03_007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104" name="CuadroTexto 103"/>
          <p:cNvSpPr txBox="1"/>
          <p:nvPr/>
        </p:nvSpPr>
        <p:spPr>
          <a:xfrm>
            <a:off x="2276518" y="4385995"/>
            <a:ext cx="19625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MA_08_03_009</a:t>
            </a:r>
          </a:p>
          <a:p>
            <a:r>
              <a:rPr lang="es-CO" sz="1200" dirty="0" smtClean="0"/>
              <a:t>MA_08_03_010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3192263" y="5224654"/>
            <a:ext cx="1264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MA_08_03_011</a:t>
            </a:r>
            <a:endParaRPr lang="es-CO" dirty="0"/>
          </a:p>
        </p:txBody>
      </p:sp>
      <p:sp>
        <p:nvSpPr>
          <p:cNvPr id="106" name="CuadroTexto 105"/>
          <p:cNvSpPr txBox="1"/>
          <p:nvPr/>
        </p:nvSpPr>
        <p:spPr>
          <a:xfrm>
            <a:off x="3972848" y="6167991"/>
            <a:ext cx="1264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MA_08_03_012</a:t>
            </a:r>
            <a:endParaRPr lang="es-CO" dirty="0"/>
          </a:p>
        </p:txBody>
      </p:sp>
      <p:sp>
        <p:nvSpPr>
          <p:cNvPr id="107" name="CuadroTexto 106"/>
          <p:cNvSpPr txBox="1"/>
          <p:nvPr/>
        </p:nvSpPr>
        <p:spPr>
          <a:xfrm>
            <a:off x="5453334" y="2771960"/>
            <a:ext cx="1264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MA_08_03_013</a:t>
            </a:r>
            <a:endParaRPr lang="es-CO" dirty="0"/>
          </a:p>
        </p:txBody>
      </p:sp>
      <p:sp>
        <p:nvSpPr>
          <p:cNvPr id="108" name="CuadroTexto 107"/>
          <p:cNvSpPr txBox="1"/>
          <p:nvPr/>
        </p:nvSpPr>
        <p:spPr>
          <a:xfrm>
            <a:off x="6393357" y="3348717"/>
            <a:ext cx="1264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MA_08_03_014</a:t>
            </a:r>
            <a:endParaRPr lang="es-CO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7119337" y="3514081"/>
            <a:ext cx="1264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MA_08_03_015</a:t>
            </a:r>
            <a:endParaRPr lang="es-CO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8019021" y="3325966"/>
            <a:ext cx="1264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MA_08_03_016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2543</TotalTime>
  <Words>123</Words>
  <Application>Microsoft Office PowerPoint</Application>
  <PresentationFormat>Carta (216 x 279 mm)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Edgar Josué Malagón Montaña</cp:lastModifiedBy>
  <cp:revision>85</cp:revision>
  <cp:lastPrinted>2015-06-25T22:36:16Z</cp:lastPrinted>
  <dcterms:created xsi:type="dcterms:W3CDTF">2015-05-14T14:12:36Z</dcterms:created>
  <dcterms:modified xsi:type="dcterms:W3CDTF">2015-11-24T21:27:54Z</dcterms:modified>
</cp:coreProperties>
</file>