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9037" autoAdjust="0"/>
  </p:normalViewPr>
  <p:slideViewPr>
    <p:cSldViewPr snapToGrid="0">
      <p:cViewPr>
        <p:scale>
          <a:sx n="75" d="100"/>
          <a:sy n="75" d="100"/>
        </p:scale>
        <p:origin x="342" y="-94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11/12/2015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y ecuación cuadrática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10742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cuadrática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1269658" y="2260898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810861" y="2061638"/>
            <a:ext cx="6666" cy="19926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978976" y="27780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_tradnl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ℝ → ℝ</a:t>
            </a:r>
          </a:p>
          <a:p>
            <a:pPr algn="ctr"/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s-CO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2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CO" sz="12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algn="ctr"/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a, b, c ∈ </a:t>
            </a:r>
            <a:r>
              <a:rPr lang="es-ES_tradnl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≠ 0</a:t>
            </a:r>
            <a:endParaRPr lang="es-CO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1817527" y="2620237"/>
            <a:ext cx="804" cy="15785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23255" y="39821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destacan las formas de representar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368 Conector recto de flecha"/>
          <p:cNvCxnSpPr>
            <a:stCxn id="330" idx="2"/>
            <a:endCxn id="363" idx="0"/>
          </p:cNvCxnSpPr>
          <p:nvPr/>
        </p:nvCxnSpPr>
        <p:spPr>
          <a:xfrm>
            <a:off x="1818331" y="3822798"/>
            <a:ext cx="453" cy="15937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6074724" y="1276891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Ecuación  cuadrática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083625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Rectángulo 174"/>
          <p:cNvSpPr/>
          <p:nvPr/>
        </p:nvSpPr>
        <p:spPr>
          <a:xfrm>
            <a:off x="10560109" y="4541428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completas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4660069" y="4542617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incompletas  </a:t>
            </a: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4194819" y="-1348350"/>
            <a:ext cx="246360" cy="50142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6707572" y="1153181"/>
            <a:ext cx="241279" cy="6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924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102120" y="4207794"/>
            <a:ext cx="533221" cy="900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1880170" y="4329852"/>
            <a:ext cx="548643" cy="671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endCxn id="396" idx="0"/>
          </p:cNvCxnSpPr>
          <p:nvPr/>
        </p:nvCxnSpPr>
        <p:spPr>
          <a:xfrm>
            <a:off x="2631494" y="5536514"/>
            <a:ext cx="0" cy="137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396" idx="2"/>
            <a:endCxn id="87" idx="0"/>
          </p:cNvCxnSpPr>
          <p:nvPr/>
        </p:nvCxnSpPr>
        <p:spPr>
          <a:xfrm>
            <a:off x="2631494" y="5952227"/>
            <a:ext cx="2199" cy="14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526948"/>
            <a:ext cx="150" cy="174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cuación de segundo grado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CO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 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6281361" y="2262434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 flipH="1">
            <a:off x="6829236" y="2034879"/>
            <a:ext cx="2044" cy="2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10549582" y="1282725"/>
            <a:ext cx="1544235" cy="95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Ecuaciones reducibles a cuadráticas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angular"/>
          <p:cNvCxnSpPr>
            <a:stCxn id="239" idx="2"/>
            <a:endCxn id="132" idx="0"/>
          </p:cNvCxnSpPr>
          <p:nvPr/>
        </p:nvCxnSpPr>
        <p:spPr>
          <a:xfrm rot="16200000" flipH="1">
            <a:off x="8949859" y="-1089116"/>
            <a:ext cx="247118" cy="4496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22" idx="2"/>
            <a:endCxn id="114" idx="0"/>
          </p:cNvCxnSpPr>
          <p:nvPr/>
        </p:nvCxnSpPr>
        <p:spPr>
          <a:xfrm flipH="1">
            <a:off x="6828968" y="2621774"/>
            <a:ext cx="267" cy="116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61"/>
          <p:cNvSpPr/>
          <p:nvPr/>
        </p:nvSpPr>
        <p:spPr>
          <a:xfrm>
            <a:off x="6093256" y="3930316"/>
            <a:ext cx="1460081" cy="3529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en </a:t>
            </a:r>
          </a:p>
        </p:txBody>
      </p:sp>
      <p:cxnSp>
        <p:nvCxnSpPr>
          <p:cNvPr id="103" name="102 Conector recto"/>
          <p:cNvCxnSpPr>
            <a:stCxn id="114" idx="2"/>
            <a:endCxn id="140" idx="0"/>
          </p:cNvCxnSpPr>
          <p:nvPr/>
        </p:nvCxnSpPr>
        <p:spPr>
          <a:xfrm flipH="1">
            <a:off x="6823297" y="3782787"/>
            <a:ext cx="5669" cy="147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140" idx="2"/>
            <a:endCxn id="566" idx="0"/>
          </p:cNvCxnSpPr>
          <p:nvPr/>
        </p:nvCxnSpPr>
        <p:spPr>
          <a:xfrm rot="16200000" flipH="1">
            <a:off x="8896290" y="2210311"/>
            <a:ext cx="258123" cy="4404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40" idx="2"/>
            <a:endCxn id="568" idx="0"/>
          </p:cNvCxnSpPr>
          <p:nvPr/>
        </p:nvCxnSpPr>
        <p:spPr>
          <a:xfrm rot="5400000">
            <a:off x="5945676" y="3664996"/>
            <a:ext cx="259312" cy="1495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1891305" y="493988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33"/>
          <p:cNvSpPr/>
          <p:nvPr/>
        </p:nvSpPr>
        <p:spPr>
          <a:xfrm>
            <a:off x="1865757" y="6101731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parábola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33"/>
          <p:cNvSpPr/>
          <p:nvPr/>
        </p:nvSpPr>
        <p:spPr>
          <a:xfrm>
            <a:off x="5886156" y="2738081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cuación 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puede expresar de la forma </a:t>
            </a:r>
          </a:p>
          <a:p>
            <a:pPr algn="ctr"/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_tradnl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 = 0, 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 ∈ </a:t>
            </a:r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≠ 0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61"/>
          <p:cNvSpPr/>
          <p:nvPr/>
        </p:nvSpPr>
        <p:spPr>
          <a:xfrm>
            <a:off x="4757734" y="5280771"/>
            <a:ext cx="1149669" cy="326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cxnSp>
        <p:nvCxnSpPr>
          <p:cNvPr id="148" name="147 Conector recto"/>
          <p:cNvCxnSpPr>
            <a:endCxn id="568" idx="2"/>
          </p:cNvCxnSpPr>
          <p:nvPr/>
        </p:nvCxnSpPr>
        <p:spPr>
          <a:xfrm flipH="1" flipV="1">
            <a:off x="5327366" y="5242311"/>
            <a:ext cx="5198" cy="140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61"/>
          <p:cNvSpPr/>
          <p:nvPr/>
        </p:nvSpPr>
        <p:spPr>
          <a:xfrm>
            <a:off x="10655044" y="5367737"/>
            <a:ext cx="1149669" cy="210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sp>
        <p:nvSpPr>
          <p:cNvPr id="156" name="Rectángulo 33"/>
          <p:cNvSpPr/>
          <p:nvPr/>
        </p:nvSpPr>
        <p:spPr>
          <a:xfrm>
            <a:off x="10468610" y="5716958"/>
            <a:ext cx="1529634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156 Conector recto"/>
          <p:cNvCxnSpPr>
            <a:stCxn id="155" idx="0"/>
            <a:endCxn id="566" idx="2"/>
          </p:cNvCxnSpPr>
          <p:nvPr/>
        </p:nvCxnSpPr>
        <p:spPr>
          <a:xfrm flipH="1" flipV="1">
            <a:off x="11227406" y="5241126"/>
            <a:ext cx="2473" cy="126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"/>
          <p:cNvCxnSpPr>
            <a:stCxn id="155" idx="2"/>
            <a:endCxn id="156" idx="0"/>
          </p:cNvCxnSpPr>
          <p:nvPr/>
        </p:nvCxnSpPr>
        <p:spPr>
          <a:xfrm>
            <a:off x="11229879" y="5578416"/>
            <a:ext cx="3548" cy="138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269332" y="5761983"/>
            <a:ext cx="935057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0</a:t>
            </a:r>
          </a:p>
        </p:txBody>
      </p:sp>
      <p:sp>
        <p:nvSpPr>
          <p:cNvPr id="164" name="Rectángulo 33"/>
          <p:cNvSpPr/>
          <p:nvPr/>
        </p:nvSpPr>
        <p:spPr>
          <a:xfrm>
            <a:off x="3727231" y="5771377"/>
            <a:ext cx="801753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33"/>
          <p:cNvSpPr/>
          <p:nvPr/>
        </p:nvSpPr>
        <p:spPr>
          <a:xfrm>
            <a:off x="7241286" y="5760201"/>
            <a:ext cx="1026497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c 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166 Conector angular"/>
          <p:cNvCxnSpPr>
            <a:stCxn id="146" idx="2"/>
            <a:endCxn id="165" idx="0"/>
          </p:cNvCxnSpPr>
          <p:nvPr/>
        </p:nvCxnSpPr>
        <p:spPr>
          <a:xfrm rot="16200000" flipH="1">
            <a:off x="6466941" y="4472606"/>
            <a:ext cx="153223" cy="2421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146" idx="2"/>
            <a:endCxn id="163" idx="0"/>
          </p:cNvCxnSpPr>
          <p:nvPr/>
        </p:nvCxnSpPr>
        <p:spPr>
          <a:xfrm rot="16200000" flipH="1">
            <a:off x="5457213" y="5482334"/>
            <a:ext cx="155005" cy="404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endCxn id="164" idx="0"/>
          </p:cNvCxnSpPr>
          <p:nvPr/>
        </p:nvCxnSpPr>
        <p:spPr>
          <a:xfrm rot="10800000" flipV="1">
            <a:off x="4128108" y="5596839"/>
            <a:ext cx="1204458" cy="17453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61"/>
          <p:cNvSpPr/>
          <p:nvPr/>
        </p:nvSpPr>
        <p:spPr>
          <a:xfrm>
            <a:off x="3661718" y="6291395"/>
            <a:ext cx="925474" cy="2071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181" name="180 Conector recto"/>
          <p:cNvCxnSpPr>
            <a:stCxn id="164" idx="2"/>
            <a:endCxn id="179" idx="0"/>
          </p:cNvCxnSpPr>
          <p:nvPr/>
        </p:nvCxnSpPr>
        <p:spPr>
          <a:xfrm flipH="1">
            <a:off x="4124455" y="6142273"/>
            <a:ext cx="3653" cy="149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33"/>
          <p:cNvSpPr/>
          <p:nvPr/>
        </p:nvSpPr>
        <p:spPr>
          <a:xfrm>
            <a:off x="3456106" y="66400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192 Conector recto"/>
          <p:cNvCxnSpPr>
            <a:stCxn id="179" idx="2"/>
            <a:endCxn id="183" idx="0"/>
          </p:cNvCxnSpPr>
          <p:nvPr/>
        </p:nvCxnSpPr>
        <p:spPr>
          <a:xfrm>
            <a:off x="4124455" y="6498566"/>
            <a:ext cx="6410" cy="141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161"/>
          <p:cNvSpPr/>
          <p:nvPr/>
        </p:nvSpPr>
        <p:spPr>
          <a:xfrm>
            <a:off x="5269333" y="6268514"/>
            <a:ext cx="925474" cy="2012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04" name="203 Conector recto"/>
          <p:cNvCxnSpPr>
            <a:stCxn id="202" idx="2"/>
            <a:endCxn id="307" idx="0"/>
          </p:cNvCxnSpPr>
          <p:nvPr/>
        </p:nvCxnSpPr>
        <p:spPr>
          <a:xfrm>
            <a:off x="5732070" y="6469811"/>
            <a:ext cx="6417" cy="14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"/>
          <p:cNvCxnSpPr>
            <a:stCxn id="163" idx="2"/>
            <a:endCxn id="202" idx="0"/>
          </p:cNvCxnSpPr>
          <p:nvPr/>
        </p:nvCxnSpPr>
        <p:spPr>
          <a:xfrm flipH="1">
            <a:off x="5732070" y="6132879"/>
            <a:ext cx="4791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161"/>
          <p:cNvSpPr/>
          <p:nvPr/>
        </p:nvSpPr>
        <p:spPr>
          <a:xfrm>
            <a:off x="3671297" y="7242874"/>
            <a:ext cx="925474" cy="227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   </a:t>
            </a:r>
          </a:p>
        </p:txBody>
      </p:sp>
      <p:cxnSp>
        <p:nvCxnSpPr>
          <p:cNvPr id="219" name="218 Conector recto"/>
          <p:cNvCxnSpPr>
            <a:stCxn id="183" idx="2"/>
            <a:endCxn id="217" idx="0"/>
          </p:cNvCxnSpPr>
          <p:nvPr/>
        </p:nvCxnSpPr>
        <p:spPr>
          <a:xfrm>
            <a:off x="4130865" y="7102792"/>
            <a:ext cx="3169" cy="140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33"/>
          <p:cNvSpPr/>
          <p:nvPr/>
        </p:nvSpPr>
        <p:spPr>
          <a:xfrm>
            <a:off x="3741614" y="7633308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x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17" idx="2"/>
            <a:endCxn id="221" idx="0"/>
          </p:cNvCxnSpPr>
          <p:nvPr/>
        </p:nvCxnSpPr>
        <p:spPr>
          <a:xfrm>
            <a:off x="4134034" y="7470475"/>
            <a:ext cx="1627" cy="162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ángulo 161"/>
          <p:cNvSpPr/>
          <p:nvPr/>
        </p:nvSpPr>
        <p:spPr>
          <a:xfrm>
            <a:off x="5278915" y="7236674"/>
            <a:ext cx="925474" cy="1820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28" name="227 Conector recto"/>
          <p:cNvCxnSpPr>
            <a:stCxn id="307" idx="2"/>
            <a:endCxn id="226" idx="0"/>
          </p:cNvCxnSpPr>
          <p:nvPr/>
        </p:nvCxnSpPr>
        <p:spPr>
          <a:xfrm>
            <a:off x="5738487" y="7081892"/>
            <a:ext cx="3165" cy="154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5947067" y="7633585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232 Conector angular"/>
          <p:cNvCxnSpPr>
            <a:stCxn id="226" idx="2"/>
            <a:endCxn id="230" idx="0"/>
          </p:cNvCxnSpPr>
          <p:nvPr/>
        </p:nvCxnSpPr>
        <p:spPr>
          <a:xfrm rot="16200000" flipH="1">
            <a:off x="5933949" y="7226420"/>
            <a:ext cx="214868" cy="59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226" idx="2"/>
            <a:endCxn id="574" idx="0"/>
          </p:cNvCxnSpPr>
          <p:nvPr/>
        </p:nvCxnSpPr>
        <p:spPr>
          <a:xfrm rot="5400000">
            <a:off x="5305814" y="7200345"/>
            <a:ext cx="217466" cy="6542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161"/>
          <p:cNvSpPr/>
          <p:nvPr/>
        </p:nvSpPr>
        <p:spPr>
          <a:xfrm>
            <a:off x="7495860" y="6261605"/>
            <a:ext cx="517350" cy="144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cxnSp>
        <p:nvCxnSpPr>
          <p:cNvPr id="243" name="242 Conector recto"/>
          <p:cNvCxnSpPr>
            <a:stCxn id="165" idx="2"/>
            <a:endCxn id="241" idx="0"/>
          </p:cNvCxnSpPr>
          <p:nvPr/>
        </p:nvCxnSpPr>
        <p:spPr>
          <a:xfrm>
            <a:off x="7754535" y="6131097"/>
            <a:ext cx="0" cy="130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33"/>
          <p:cNvSpPr/>
          <p:nvPr/>
        </p:nvSpPr>
        <p:spPr>
          <a:xfrm>
            <a:off x="6901272" y="6684508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249 Conector angular"/>
          <p:cNvCxnSpPr>
            <a:stCxn id="241" idx="2"/>
            <a:endCxn id="245" idx="0"/>
          </p:cNvCxnSpPr>
          <p:nvPr/>
        </p:nvCxnSpPr>
        <p:spPr>
          <a:xfrm rot="5400000">
            <a:off x="7440080" y="6370052"/>
            <a:ext cx="277957" cy="350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161"/>
          <p:cNvSpPr/>
          <p:nvPr/>
        </p:nvSpPr>
        <p:spPr>
          <a:xfrm>
            <a:off x="6940180" y="7316159"/>
            <a:ext cx="925474" cy="18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58" name="257 Conector recto"/>
          <p:cNvCxnSpPr>
            <a:stCxn id="257" idx="2"/>
            <a:endCxn id="259" idx="0"/>
          </p:cNvCxnSpPr>
          <p:nvPr/>
        </p:nvCxnSpPr>
        <p:spPr>
          <a:xfrm>
            <a:off x="7402917" y="7504981"/>
            <a:ext cx="658" cy="146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3"/>
          <p:cNvSpPr/>
          <p:nvPr/>
        </p:nvSpPr>
        <p:spPr>
          <a:xfrm>
            <a:off x="6901266" y="7651229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  soluciones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ángulo 161"/>
          <p:cNvSpPr/>
          <p:nvPr/>
        </p:nvSpPr>
        <p:spPr>
          <a:xfrm>
            <a:off x="7019365" y="8390949"/>
            <a:ext cx="755865" cy="177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61" name="260 Conector recto"/>
          <p:cNvCxnSpPr>
            <a:stCxn id="259" idx="2"/>
            <a:endCxn id="260" idx="0"/>
          </p:cNvCxnSpPr>
          <p:nvPr/>
        </p:nvCxnSpPr>
        <p:spPr>
          <a:xfrm flipH="1">
            <a:off x="7397298" y="8256387"/>
            <a:ext cx="6277" cy="134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recto"/>
          <p:cNvCxnSpPr>
            <a:stCxn id="245" idx="2"/>
            <a:endCxn id="257" idx="0"/>
          </p:cNvCxnSpPr>
          <p:nvPr/>
        </p:nvCxnSpPr>
        <p:spPr>
          <a:xfrm flipH="1">
            <a:off x="7402917" y="7171426"/>
            <a:ext cx="664" cy="144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241" idx="2"/>
            <a:endCxn id="608" idx="0"/>
          </p:cNvCxnSpPr>
          <p:nvPr/>
        </p:nvCxnSpPr>
        <p:spPr>
          <a:xfrm rot="16200000" flipH="1">
            <a:off x="8043928" y="6117158"/>
            <a:ext cx="275082" cy="853868"/>
          </a:xfrm>
          <a:prstGeom prst="bentConnector3">
            <a:avLst>
              <a:gd name="adj1" fmla="val 527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3"/>
          <p:cNvSpPr/>
          <p:nvPr/>
        </p:nvSpPr>
        <p:spPr>
          <a:xfrm>
            <a:off x="5063728" y="66191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soluciones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Rectángulo 33"/>
          <p:cNvSpPr/>
          <p:nvPr/>
        </p:nvSpPr>
        <p:spPr>
          <a:xfrm>
            <a:off x="8373374" y="8643990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37" name="Rectángulo 161"/>
          <p:cNvSpPr/>
          <p:nvPr/>
        </p:nvSpPr>
        <p:spPr>
          <a:xfrm>
            <a:off x="8348506" y="7319561"/>
            <a:ext cx="517350" cy="156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sp>
        <p:nvSpPr>
          <p:cNvPr id="338" name="Rectángulo 33"/>
          <p:cNvSpPr/>
          <p:nvPr/>
        </p:nvSpPr>
        <p:spPr>
          <a:xfrm>
            <a:off x="8106485" y="7628542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339 Conector recto"/>
          <p:cNvCxnSpPr>
            <a:stCxn id="608" idx="2"/>
            <a:endCxn id="337" idx="0"/>
          </p:cNvCxnSpPr>
          <p:nvPr/>
        </p:nvCxnSpPr>
        <p:spPr>
          <a:xfrm flipH="1">
            <a:off x="8607181" y="7168551"/>
            <a:ext cx="1222" cy="15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"/>
          <p:cNvCxnSpPr>
            <a:stCxn id="337" idx="2"/>
            <a:endCxn id="338" idx="0"/>
          </p:cNvCxnSpPr>
          <p:nvPr/>
        </p:nvCxnSpPr>
        <p:spPr>
          <a:xfrm>
            <a:off x="8607181" y="7476225"/>
            <a:ext cx="1613" cy="152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ángulo 161"/>
          <p:cNvSpPr/>
          <p:nvPr/>
        </p:nvSpPr>
        <p:spPr>
          <a:xfrm>
            <a:off x="10657695" y="6215593"/>
            <a:ext cx="1156146" cy="219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       </a:t>
            </a:r>
          </a:p>
        </p:txBody>
      </p:sp>
      <p:cxnSp>
        <p:nvCxnSpPr>
          <p:cNvPr id="354" name="353 Conector angular"/>
          <p:cNvCxnSpPr>
            <a:endCxn id="327" idx="0"/>
          </p:cNvCxnSpPr>
          <p:nvPr/>
        </p:nvCxnSpPr>
        <p:spPr>
          <a:xfrm>
            <a:off x="7645267" y="8479926"/>
            <a:ext cx="1153722" cy="1640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60" idx="1"/>
            <a:endCxn id="603" idx="0"/>
          </p:cNvCxnSpPr>
          <p:nvPr/>
        </p:nvCxnSpPr>
        <p:spPr>
          <a:xfrm rot="10800000" flipV="1">
            <a:off x="6162183" y="8479927"/>
            <a:ext cx="857183" cy="1554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>
            <a:stCxn id="346" idx="0"/>
            <a:endCxn id="156" idx="2"/>
          </p:cNvCxnSpPr>
          <p:nvPr/>
        </p:nvCxnSpPr>
        <p:spPr>
          <a:xfrm flipH="1" flipV="1">
            <a:off x="11233427" y="6087854"/>
            <a:ext cx="2341" cy="127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ángulo 33"/>
          <p:cNvSpPr/>
          <p:nvPr/>
        </p:nvSpPr>
        <p:spPr>
          <a:xfrm>
            <a:off x="9328640" y="6700269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soluciones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3"/>
          <p:cNvSpPr/>
          <p:nvPr/>
        </p:nvSpPr>
        <p:spPr>
          <a:xfrm>
            <a:off x="11800336" y="6151723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solución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161"/>
          <p:cNvSpPr/>
          <p:nvPr/>
        </p:nvSpPr>
        <p:spPr>
          <a:xfrm>
            <a:off x="9746997" y="7299309"/>
            <a:ext cx="517350" cy="1654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sp>
        <p:nvSpPr>
          <p:cNvPr id="383" name="Rectángulo 33"/>
          <p:cNvSpPr/>
          <p:nvPr/>
        </p:nvSpPr>
        <p:spPr>
          <a:xfrm>
            <a:off x="9242694" y="7661828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4ac &gt;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ángulo 33"/>
          <p:cNvSpPr/>
          <p:nvPr/>
        </p:nvSpPr>
        <p:spPr>
          <a:xfrm>
            <a:off x="10221985" y="8152375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4ac &lt;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ángulo 33"/>
          <p:cNvSpPr/>
          <p:nvPr/>
        </p:nvSpPr>
        <p:spPr>
          <a:xfrm>
            <a:off x="11203197" y="7657009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4ac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ángulo 161"/>
          <p:cNvSpPr/>
          <p:nvPr/>
        </p:nvSpPr>
        <p:spPr>
          <a:xfrm>
            <a:off x="9369215" y="8231753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7" name="Rectángulo 161"/>
          <p:cNvSpPr/>
          <p:nvPr/>
        </p:nvSpPr>
        <p:spPr>
          <a:xfrm>
            <a:off x="11336312" y="8283459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9" name="Rectángulo 161"/>
          <p:cNvSpPr/>
          <p:nvPr/>
        </p:nvSpPr>
        <p:spPr>
          <a:xfrm>
            <a:off x="10348875" y="8635270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392" name="391 Conector angular"/>
          <p:cNvCxnSpPr>
            <a:stCxn id="346" idx="2"/>
            <a:endCxn id="378" idx="0"/>
          </p:cNvCxnSpPr>
          <p:nvPr/>
        </p:nvCxnSpPr>
        <p:spPr>
          <a:xfrm rot="5400000">
            <a:off x="10487102" y="5951603"/>
            <a:ext cx="264964" cy="1232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angular"/>
          <p:cNvCxnSpPr>
            <a:stCxn id="566" idx="3"/>
            <a:endCxn id="380" idx="0"/>
          </p:cNvCxnSpPr>
          <p:nvPr/>
        </p:nvCxnSpPr>
        <p:spPr>
          <a:xfrm>
            <a:off x="11894703" y="4891277"/>
            <a:ext cx="580392" cy="12604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381" idx="2"/>
            <a:endCxn id="383" idx="0"/>
          </p:cNvCxnSpPr>
          <p:nvPr/>
        </p:nvCxnSpPr>
        <p:spPr>
          <a:xfrm rot="5400000">
            <a:off x="9776352" y="7432507"/>
            <a:ext cx="197103" cy="261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401 Conector angular"/>
          <p:cNvCxnSpPr>
            <a:stCxn id="381" idx="2"/>
            <a:endCxn id="384" idx="0"/>
          </p:cNvCxnSpPr>
          <p:nvPr/>
        </p:nvCxnSpPr>
        <p:spPr>
          <a:xfrm rot="16200000" flipH="1">
            <a:off x="10020723" y="7449674"/>
            <a:ext cx="687650" cy="717752"/>
          </a:xfrm>
          <a:prstGeom prst="bentConnector3">
            <a:avLst>
              <a:gd name="adj1" fmla="val 140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381" idx="2"/>
            <a:endCxn id="385" idx="0"/>
          </p:cNvCxnSpPr>
          <p:nvPr/>
        </p:nvCxnSpPr>
        <p:spPr>
          <a:xfrm rot="16200000" flipH="1">
            <a:off x="10759012" y="6711385"/>
            <a:ext cx="192284" cy="1698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ángulo 33"/>
          <p:cNvSpPr/>
          <p:nvPr/>
        </p:nvSpPr>
        <p:spPr>
          <a:xfrm>
            <a:off x="10808707" y="6949006"/>
            <a:ext cx="895929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factorización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Rectángulo 33"/>
          <p:cNvSpPr/>
          <p:nvPr/>
        </p:nvSpPr>
        <p:spPr>
          <a:xfrm>
            <a:off x="12217028" y="6949006"/>
            <a:ext cx="1365658" cy="39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formula cuadrática:</a:t>
            </a: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5" name="414 Conector recto"/>
          <p:cNvCxnSpPr>
            <a:stCxn id="378" idx="2"/>
            <a:endCxn id="381" idx="0"/>
          </p:cNvCxnSpPr>
          <p:nvPr/>
        </p:nvCxnSpPr>
        <p:spPr>
          <a:xfrm>
            <a:off x="10003399" y="7162974"/>
            <a:ext cx="2273" cy="13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422 Conector recto"/>
          <p:cNvCxnSpPr>
            <a:stCxn id="383" idx="2"/>
            <a:endCxn id="386" idx="0"/>
          </p:cNvCxnSpPr>
          <p:nvPr/>
        </p:nvCxnSpPr>
        <p:spPr>
          <a:xfrm flipH="1">
            <a:off x="9742119" y="8058957"/>
            <a:ext cx="2014" cy="1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Conector recto"/>
          <p:cNvCxnSpPr>
            <a:stCxn id="386" idx="2"/>
            <a:endCxn id="477" idx="0"/>
          </p:cNvCxnSpPr>
          <p:nvPr/>
        </p:nvCxnSpPr>
        <p:spPr>
          <a:xfrm flipH="1">
            <a:off x="9737136" y="8382626"/>
            <a:ext cx="4983" cy="256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stCxn id="384" idx="2"/>
            <a:endCxn id="389" idx="0"/>
          </p:cNvCxnSpPr>
          <p:nvPr/>
        </p:nvCxnSpPr>
        <p:spPr>
          <a:xfrm flipH="1">
            <a:off x="10721779" y="8549504"/>
            <a:ext cx="1645" cy="8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>
            <a:stCxn id="389" idx="2"/>
            <a:endCxn id="481" idx="0"/>
          </p:cNvCxnSpPr>
          <p:nvPr/>
        </p:nvCxnSpPr>
        <p:spPr>
          <a:xfrm>
            <a:off x="10721779" y="8786143"/>
            <a:ext cx="1112" cy="98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recto"/>
          <p:cNvCxnSpPr>
            <a:stCxn id="385" idx="2"/>
            <a:endCxn id="387" idx="0"/>
          </p:cNvCxnSpPr>
          <p:nvPr/>
        </p:nvCxnSpPr>
        <p:spPr>
          <a:xfrm>
            <a:off x="11704636" y="8054138"/>
            <a:ext cx="4580" cy="22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33"/>
          <p:cNvSpPr/>
          <p:nvPr/>
        </p:nvSpPr>
        <p:spPr>
          <a:xfrm>
            <a:off x="11332393" y="8558143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450 Conector recto"/>
          <p:cNvCxnSpPr>
            <a:stCxn id="387" idx="2"/>
            <a:endCxn id="448" idx="0"/>
          </p:cNvCxnSpPr>
          <p:nvPr/>
        </p:nvCxnSpPr>
        <p:spPr>
          <a:xfrm flipH="1">
            <a:off x="11707922" y="8434332"/>
            <a:ext cx="1294" cy="123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33"/>
          <p:cNvSpPr/>
          <p:nvPr/>
        </p:nvSpPr>
        <p:spPr>
          <a:xfrm>
            <a:off x="9361607" y="8639176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soluciones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1" name="Rectángulo 33"/>
          <p:cNvSpPr/>
          <p:nvPr/>
        </p:nvSpPr>
        <p:spPr>
          <a:xfrm>
            <a:off x="10347362" y="8884502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Rectángulo 35"/>
          <p:cNvSpPr/>
          <p:nvPr/>
        </p:nvSpPr>
        <p:spPr>
          <a:xfrm>
            <a:off x="10774497" y="2404787"/>
            <a:ext cx="1095738" cy="2680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5" name="Rectángulo 33"/>
          <p:cNvSpPr/>
          <p:nvPr/>
        </p:nvSpPr>
        <p:spPr>
          <a:xfrm>
            <a:off x="9143487" y="2850286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con radicales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ángulo 33"/>
          <p:cNvSpPr/>
          <p:nvPr/>
        </p:nvSpPr>
        <p:spPr>
          <a:xfrm>
            <a:off x="10712717" y="2851959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bicuadraticas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ctángulo 33"/>
          <p:cNvSpPr/>
          <p:nvPr/>
        </p:nvSpPr>
        <p:spPr>
          <a:xfrm>
            <a:off x="12261839" y="2843584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ecuaciones literales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9" name="488 Conector recto"/>
          <p:cNvCxnSpPr>
            <a:stCxn id="132" idx="2"/>
            <a:endCxn id="483" idx="0"/>
          </p:cNvCxnSpPr>
          <p:nvPr/>
        </p:nvCxnSpPr>
        <p:spPr>
          <a:xfrm>
            <a:off x="11321700" y="2241503"/>
            <a:ext cx="666" cy="163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492 Conector recto"/>
          <p:cNvCxnSpPr>
            <a:stCxn id="483" idx="2"/>
            <a:endCxn id="486" idx="0"/>
          </p:cNvCxnSpPr>
          <p:nvPr/>
        </p:nvCxnSpPr>
        <p:spPr>
          <a:xfrm>
            <a:off x="11322366" y="2672863"/>
            <a:ext cx="3552" cy="179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497 Conector angular"/>
          <p:cNvCxnSpPr>
            <a:stCxn id="483" idx="2"/>
            <a:endCxn id="487" idx="0"/>
          </p:cNvCxnSpPr>
          <p:nvPr/>
        </p:nvCxnSpPr>
        <p:spPr>
          <a:xfrm rot="16200000" flipH="1">
            <a:off x="12013343" y="1981886"/>
            <a:ext cx="170721" cy="1552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angular"/>
          <p:cNvCxnSpPr>
            <a:stCxn id="483" idx="2"/>
            <a:endCxn id="485" idx="0"/>
          </p:cNvCxnSpPr>
          <p:nvPr/>
        </p:nvCxnSpPr>
        <p:spPr>
          <a:xfrm rot="5400000">
            <a:off x="10450816" y="1978735"/>
            <a:ext cx="177423" cy="156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ángulo 161"/>
          <p:cNvSpPr/>
          <p:nvPr/>
        </p:nvSpPr>
        <p:spPr>
          <a:xfrm>
            <a:off x="10826380" y="3469768"/>
            <a:ext cx="1003485" cy="167736"/>
          </a:xfrm>
          <a:prstGeom prst="rect">
            <a:avLst/>
          </a:prstGeom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cxnSp>
        <p:nvCxnSpPr>
          <p:cNvPr id="519" name="518 Conector recto"/>
          <p:cNvCxnSpPr>
            <a:stCxn id="486" idx="2"/>
            <a:endCxn id="516" idx="0"/>
          </p:cNvCxnSpPr>
          <p:nvPr/>
        </p:nvCxnSpPr>
        <p:spPr>
          <a:xfrm>
            <a:off x="11325918" y="3337724"/>
            <a:ext cx="2205" cy="132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ángulo 174"/>
          <p:cNvSpPr/>
          <p:nvPr/>
        </p:nvSpPr>
        <p:spPr>
          <a:xfrm>
            <a:off x="9094713" y="3799514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030" y="3952359"/>
            <a:ext cx="892112" cy="1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1" name="Rectángulo 174"/>
          <p:cNvSpPr/>
          <p:nvPr/>
        </p:nvSpPr>
        <p:spPr>
          <a:xfrm>
            <a:off x="10668178" y="3801193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- 7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+ 9 = 0  </a:t>
            </a:r>
          </a:p>
        </p:txBody>
      </p:sp>
      <p:sp>
        <p:nvSpPr>
          <p:cNvPr id="532" name="Rectángulo 161"/>
          <p:cNvSpPr/>
          <p:nvPr/>
        </p:nvSpPr>
        <p:spPr>
          <a:xfrm>
            <a:off x="9256275" y="3471448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sp>
        <p:nvSpPr>
          <p:cNvPr id="533" name="Rectángulo 161"/>
          <p:cNvSpPr/>
          <p:nvPr/>
        </p:nvSpPr>
        <p:spPr>
          <a:xfrm>
            <a:off x="12375452" y="3471447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sp>
        <p:nvSpPr>
          <p:cNvPr id="534" name="Rectángulo 174"/>
          <p:cNvSpPr/>
          <p:nvPr/>
        </p:nvSpPr>
        <p:spPr>
          <a:xfrm>
            <a:off x="12211499" y="3792825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7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+ 12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 </a:t>
            </a:r>
          </a:p>
        </p:txBody>
      </p:sp>
      <p:cxnSp>
        <p:nvCxnSpPr>
          <p:cNvPr id="536" name="535 Conector recto"/>
          <p:cNvCxnSpPr>
            <a:stCxn id="485" idx="2"/>
            <a:endCxn id="532" idx="0"/>
          </p:cNvCxnSpPr>
          <p:nvPr/>
        </p:nvCxnSpPr>
        <p:spPr>
          <a:xfrm>
            <a:off x="9756688" y="3336051"/>
            <a:ext cx="1330" cy="13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538 Conector recto"/>
          <p:cNvCxnSpPr>
            <a:stCxn id="532" idx="2"/>
            <a:endCxn id="523" idx="0"/>
          </p:cNvCxnSpPr>
          <p:nvPr/>
        </p:nvCxnSpPr>
        <p:spPr>
          <a:xfrm>
            <a:off x="9758018" y="3639184"/>
            <a:ext cx="3992" cy="160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541 Conector recto"/>
          <p:cNvCxnSpPr>
            <a:stCxn id="516" idx="2"/>
            <a:endCxn id="531" idx="0"/>
          </p:cNvCxnSpPr>
          <p:nvPr/>
        </p:nvCxnSpPr>
        <p:spPr>
          <a:xfrm>
            <a:off x="11328123" y="3637504"/>
            <a:ext cx="7352" cy="163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544 Conector recto"/>
          <p:cNvCxnSpPr>
            <a:stCxn id="487" idx="2"/>
            <a:endCxn id="533" idx="0"/>
          </p:cNvCxnSpPr>
          <p:nvPr/>
        </p:nvCxnSpPr>
        <p:spPr>
          <a:xfrm>
            <a:off x="12875040" y="3329349"/>
            <a:ext cx="2155" cy="14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549 Conector recto"/>
          <p:cNvCxnSpPr>
            <a:stCxn id="533" idx="2"/>
            <a:endCxn id="534" idx="0"/>
          </p:cNvCxnSpPr>
          <p:nvPr/>
        </p:nvCxnSpPr>
        <p:spPr>
          <a:xfrm>
            <a:off x="12877195" y="3639183"/>
            <a:ext cx="1601" cy="153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tángulo 33"/>
          <p:cNvSpPr/>
          <p:nvPr/>
        </p:nvSpPr>
        <p:spPr>
          <a:xfrm>
            <a:off x="4693395" y="7636183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33"/>
          <p:cNvSpPr/>
          <p:nvPr/>
        </p:nvSpPr>
        <p:spPr>
          <a:xfrm>
            <a:off x="5736567" y="8635363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08" name="Rectángulo 33"/>
          <p:cNvSpPr/>
          <p:nvPr/>
        </p:nvSpPr>
        <p:spPr>
          <a:xfrm>
            <a:off x="8106094" y="6681633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394 Conector angular"/>
          <p:cNvCxnSpPr>
            <a:stCxn id="409" idx="0"/>
            <a:endCxn id="380" idx="2"/>
          </p:cNvCxnSpPr>
          <p:nvPr/>
        </p:nvCxnSpPr>
        <p:spPr>
          <a:xfrm rot="5400000" flipH="1" flipV="1">
            <a:off x="11698594" y="6172506"/>
            <a:ext cx="334578" cy="1218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394 Conector angular"/>
          <p:cNvCxnSpPr>
            <a:endCxn id="411" idx="0"/>
          </p:cNvCxnSpPr>
          <p:nvPr/>
        </p:nvCxnSpPr>
        <p:spPr>
          <a:xfrm>
            <a:off x="12475095" y="6778871"/>
            <a:ext cx="424762" cy="1701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5"/>
          <p:cNvSpPr/>
          <p:nvPr/>
        </p:nvSpPr>
        <p:spPr>
          <a:xfrm>
            <a:off x="918526" y="7168551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4" name="394 Conector angular"/>
          <p:cNvCxnSpPr/>
          <p:nvPr/>
        </p:nvCxnSpPr>
        <p:spPr>
          <a:xfrm rot="5400000" flipH="1" flipV="1">
            <a:off x="1916335" y="6449526"/>
            <a:ext cx="334578" cy="1054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319783" y="7696368"/>
            <a:ext cx="1405345" cy="108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de simetría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 corte con los ejes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irectriz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</a:t>
            </a:r>
          </a:p>
          <a:p>
            <a:pPr algn="ctr"/>
            <a:r>
              <a:rPr lang="es-CO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180 Conector recto"/>
          <p:cNvCxnSpPr>
            <a:stCxn id="190" idx="2"/>
          </p:cNvCxnSpPr>
          <p:nvPr/>
        </p:nvCxnSpPr>
        <p:spPr>
          <a:xfrm>
            <a:off x="1466395" y="7446856"/>
            <a:ext cx="0" cy="249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394 Conector angular"/>
          <p:cNvCxnSpPr/>
          <p:nvPr/>
        </p:nvCxnSpPr>
        <p:spPr>
          <a:xfrm>
            <a:off x="2581513" y="6971296"/>
            <a:ext cx="424762" cy="1701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33"/>
          <p:cNvSpPr/>
          <p:nvPr/>
        </p:nvSpPr>
        <p:spPr>
          <a:xfrm>
            <a:off x="2301699" y="7161616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traslaciones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161"/>
          <p:cNvSpPr/>
          <p:nvPr/>
        </p:nvSpPr>
        <p:spPr>
          <a:xfrm>
            <a:off x="2414312" y="7837300"/>
            <a:ext cx="1126699" cy="2168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partir de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cxnSp>
        <p:nvCxnSpPr>
          <p:cNvPr id="209" name="218 Conector recto"/>
          <p:cNvCxnSpPr/>
          <p:nvPr/>
        </p:nvCxnSpPr>
        <p:spPr>
          <a:xfrm>
            <a:off x="2973288" y="7649028"/>
            <a:ext cx="3169" cy="140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1988695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vertical</a:t>
            </a:r>
          </a:p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33"/>
          <p:cNvSpPr/>
          <p:nvPr/>
        </p:nvSpPr>
        <p:spPr>
          <a:xfrm>
            <a:off x="3087748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horizontal</a:t>
            </a:r>
          </a:p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h)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CO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4147086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oblicua</a:t>
            </a:r>
          </a:p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h)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394 Conector angular"/>
          <p:cNvCxnSpPr>
            <a:stCxn id="210" idx="0"/>
          </p:cNvCxnSpPr>
          <p:nvPr/>
        </p:nvCxnSpPr>
        <p:spPr>
          <a:xfrm rot="5400000" flipH="1" flipV="1">
            <a:off x="2402131" y="8131127"/>
            <a:ext cx="662451" cy="504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394 Conector angular"/>
          <p:cNvCxnSpPr>
            <a:stCxn id="211" idx="0"/>
          </p:cNvCxnSpPr>
          <p:nvPr/>
        </p:nvCxnSpPr>
        <p:spPr>
          <a:xfrm rot="16200000" flipV="1">
            <a:off x="3115595" y="8250266"/>
            <a:ext cx="334576" cy="5943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394 Conector angular"/>
          <p:cNvCxnSpPr>
            <a:stCxn id="213" idx="0"/>
          </p:cNvCxnSpPr>
          <p:nvPr/>
        </p:nvCxnSpPr>
        <p:spPr>
          <a:xfrm rot="16200000" flipV="1">
            <a:off x="3935554" y="8010887"/>
            <a:ext cx="332088" cy="10755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png.latex?%5Cdpi%7B200%7D%20%5Cfn_jvn%20%5CLARGE%20-%5Cfrac%7Bc%7D%7Ba%7D%5Cgeq%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37" y="6751079"/>
            <a:ext cx="590502" cy="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s://latex.codecogs.com/png.latex?%5Cdpi%7B200%7D%20%5Cfn_jvn%20%5CLARGE%20-%5Cfrac%7Bc%7D%7Ba%7D%3C%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99" y="6752377"/>
            <a:ext cx="636217" cy="37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200%7D%20%5Cfn_jvn%20%5CLARGE%20x%3D%5Cfrac%7B-b%5Cpm%20%5Csqrt%7Bb%5E%7B2%7D-4ac%7D%7D%7B2a%7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271" y="7094251"/>
            <a:ext cx="907537" cy="2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png.latex?%5Cdpi%7B200%7D%20%5Cfn_jvn%20%5CLARGE%20x%3D-%5Cfrac%7Bb%7D%7Ba%7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50" y="7723333"/>
            <a:ext cx="390525" cy="2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latex.codecogs.com/png.latex?%5Cdpi%7B200%7D%20%5Cfn_jvn%20%5CLARGE%20&amp;plus;%5Csqrt%7B-%5Cfrac%7Bc%7D%7Ba%7D%7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03" y="8703169"/>
            <a:ext cx="397779" cy="2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.codecogs.com/png.latex?%5Cdpi%7B200%7D%20%5Cfn_jvn%20%5CLARGE%20-%5Csqrt%7B-%5Cfrac%7Bc%7D%7Ba%7D%7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63" y="8752861"/>
            <a:ext cx="441325" cy="3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</TotalTime>
  <Words>323</Words>
  <Application>Microsoft Office PowerPoint</Application>
  <PresentationFormat>Personalizado</PresentationFormat>
  <Paragraphs>143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99</cp:revision>
  <cp:lastPrinted>2015-06-25T22:36:16Z</cp:lastPrinted>
  <dcterms:created xsi:type="dcterms:W3CDTF">2015-05-14T14:12:36Z</dcterms:created>
  <dcterms:modified xsi:type="dcterms:W3CDTF">2015-12-11T20:40:37Z</dcterms:modified>
</cp:coreProperties>
</file>