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70649" y="999299"/>
            <a:ext cx="1733897" cy="72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Combinaciones de números y letras unidas mediante operaciones aritméticas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19776" y="-1104736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94074" y="20065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51917" y="2551673"/>
            <a:ext cx="675247" cy="4614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literal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54110" y="3427460"/>
            <a:ext cx="835702" cy="8321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orresponde a las letras de la expresión algebraica.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261447" y="882875"/>
            <a:ext cx="92576" cy="140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038789" y="6935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clasifican en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377824" y="1091947"/>
            <a:ext cx="1540749" cy="63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Expresar en términos generales relaciones entre cantidades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423294" y="-1161466"/>
            <a:ext cx="314563" cy="3480157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670538" y="74569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</a:t>
            </a:r>
            <a:r>
              <a:rPr lang="es-ES" sz="900" dirty="0" smtClean="0"/>
              <a:t>para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8132269" y="992462"/>
            <a:ext cx="115416" cy="83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1307735" y="2541269"/>
            <a:ext cx="757138" cy="5503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numérica           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8" name="Rectángulo 147" descr="Nodo de tercer nivel" title="Nodo03"/>
          <p:cNvSpPr/>
          <p:nvPr/>
        </p:nvSpPr>
        <p:spPr>
          <a:xfrm>
            <a:off x="1441482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 el coeficiente que acompaña la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primer nivel" title="Nodo01"/>
          <p:cNvSpPr/>
          <p:nvPr/>
        </p:nvSpPr>
        <p:spPr>
          <a:xfrm>
            <a:off x="4706850" y="1150017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Polinomios</a:t>
            </a:r>
            <a:endParaRPr lang="es-ES" sz="1200" b="1" dirty="0"/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219604" y="15363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232" name="Rectángulo 231" descr="Nodo de segundo nivel" title="Nodo02"/>
          <p:cNvSpPr/>
          <p:nvPr/>
        </p:nvSpPr>
        <p:spPr>
          <a:xfrm>
            <a:off x="3219604" y="2037895"/>
            <a:ext cx="1364746" cy="485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de un solo término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7" name="CuadroTexto 276" descr="Conector entre nodos" title="conector"/>
          <p:cNvSpPr txBox="1"/>
          <p:nvPr/>
        </p:nvSpPr>
        <p:spPr>
          <a:xfrm>
            <a:off x="6626827" y="3271476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 operaciones como</a:t>
            </a:r>
            <a:endParaRPr lang="es-ES" sz="900" dirty="0"/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503806" y="292116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porque</a:t>
            </a:r>
            <a:endParaRPr lang="es-ES" sz="900" dirty="0"/>
          </a:p>
        </p:txBody>
      </p:sp>
      <p:sp>
        <p:nvSpPr>
          <p:cNvPr id="377" name="Rectángulo 376" descr="Nodo de tercer nivel" title="Nodo03"/>
          <p:cNvSpPr/>
          <p:nvPr/>
        </p:nvSpPr>
        <p:spPr>
          <a:xfrm>
            <a:off x="3516535" y="3733491"/>
            <a:ext cx="1136982" cy="622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os términos están separados por signos de adición o sustracción.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Rectángulo 389" descr="Nodo de segundo nivel" title="Nodo02"/>
          <p:cNvSpPr/>
          <p:nvPr/>
        </p:nvSpPr>
        <p:spPr>
          <a:xfrm>
            <a:off x="6880007" y="3747076"/>
            <a:ext cx="71145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8" name="Rectángulo 457" descr="Nodo de tercer nivel" title="Nodo03"/>
          <p:cNvSpPr/>
          <p:nvPr/>
        </p:nvSpPr>
        <p:spPr>
          <a:xfrm>
            <a:off x="8052959" y="3529829"/>
            <a:ext cx="846909" cy="62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adicionan o sustraen los términos semejantes.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9" name="Rectángulo 458" descr="Nodo de tercer nivel" title="Nodo03"/>
          <p:cNvSpPr/>
          <p:nvPr/>
        </p:nvSpPr>
        <p:spPr>
          <a:xfrm>
            <a:off x="7992200" y="4287170"/>
            <a:ext cx="1004523" cy="5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se aplica la propiedad distributiva de la multiplicación.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459" descr="Nodo de tercer nivel" title="Nodo03"/>
          <p:cNvSpPr/>
          <p:nvPr/>
        </p:nvSpPr>
        <p:spPr>
          <a:xfrm>
            <a:off x="5004599" y="5536718"/>
            <a:ext cx="1355796" cy="372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el algoritmo de la división aritmética.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1" name="Rectángulo 460" descr="Nodo de tercer nivel" title="Nodo03"/>
          <p:cNvSpPr/>
          <p:nvPr/>
        </p:nvSpPr>
        <p:spPr>
          <a:xfrm>
            <a:off x="6548282" y="5536718"/>
            <a:ext cx="996529" cy="38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la división sintética.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2" name="Rectángulo 461" descr="Nodo de tercer nivel" title="Nodo03"/>
          <p:cNvSpPr/>
          <p:nvPr/>
        </p:nvSpPr>
        <p:spPr>
          <a:xfrm>
            <a:off x="7670538" y="5541132"/>
            <a:ext cx="1355796" cy="57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utiliza el teorema del residuo para hallar el resto de una división.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8" name="Rectángulo 87" descr="Nodo de segundo nivel" title="Nodo02"/>
          <p:cNvSpPr/>
          <p:nvPr/>
        </p:nvSpPr>
        <p:spPr>
          <a:xfrm>
            <a:off x="2245444" y="2551673"/>
            <a:ext cx="600252" cy="1939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signo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18" name="Rectángulo 117" descr="Nodo de tercer nivel" title="Nodo03"/>
          <p:cNvSpPr/>
          <p:nvPr/>
        </p:nvSpPr>
        <p:spPr>
          <a:xfrm>
            <a:off x="2428854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expresión puede tener signo positivo o negativo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276335" y="1086408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Monomios</a:t>
            </a:r>
            <a:endParaRPr lang="es-ES" sz="1200" b="1" dirty="0"/>
          </a:p>
        </p:txBody>
      </p:sp>
      <p:sp>
        <p:nvSpPr>
          <p:cNvPr id="150" name="Rectángulo 149" descr="Nodo de segundo nivel" title="Nodo02"/>
          <p:cNvSpPr/>
          <p:nvPr/>
        </p:nvSpPr>
        <p:spPr>
          <a:xfrm>
            <a:off x="4754278" y="2038954"/>
            <a:ext cx="1037016" cy="736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dos o más términos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560066" y="15230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156" name="Rectángulo 155" descr="Nodo de primer nivel" title="Nodo01"/>
          <p:cNvSpPr/>
          <p:nvPr/>
        </p:nvSpPr>
        <p:spPr>
          <a:xfrm>
            <a:off x="6090639" y="1130697"/>
            <a:ext cx="1036231" cy="50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que no son polinomios</a:t>
            </a:r>
            <a:endParaRPr lang="es-ES" sz="1200" b="1" dirty="0"/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6013078" y="2126259"/>
            <a:ext cx="1364746" cy="733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radicales, exponentes negativos o exponentes fraccionarios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2" name="Rectángulo 161" descr="Nodo de tercer nivel" title="Nodo03"/>
          <p:cNvSpPr/>
          <p:nvPr/>
        </p:nvSpPr>
        <p:spPr>
          <a:xfrm>
            <a:off x="5305024" y="3700648"/>
            <a:ext cx="1243258" cy="4420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términos semejantes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 </a:t>
            </a:r>
            <a:r>
              <a:rPr lang="es-ES" sz="900" dirty="0">
                <a:solidFill>
                  <a:schemeClr val="tx1"/>
                </a:solidFill>
              </a:rPr>
              <a:t>tienen la misma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5290939" y="4527967"/>
            <a:ext cx="1069407" cy="41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opuestos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uando </a:t>
            </a:r>
            <a:r>
              <a:rPr lang="es-ES" sz="900" i="1" dirty="0">
                <a:solidFill>
                  <a:schemeClr val="tx1"/>
                </a:solidFill>
              </a:rPr>
              <a:t>P(x) = -P(x)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4843855" y="33093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identifican</a:t>
            </a:r>
            <a:endParaRPr lang="es-ES" sz="900" dirty="0"/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6880005" y="4256748"/>
            <a:ext cx="90509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6880005" y="4813159"/>
            <a:ext cx="638395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5400000">
            <a:off x="4104365" y="545714"/>
            <a:ext cx="199585" cy="819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>
            <a:off x="4588916" y="960771"/>
            <a:ext cx="1022833" cy="189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endCxn id="156" idx="0"/>
          </p:cNvCxnSpPr>
          <p:nvPr/>
        </p:nvCxnSpPr>
        <p:spPr>
          <a:xfrm>
            <a:off x="5131842" y="960771"/>
            <a:ext cx="1476913" cy="1699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6058537" y="17519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cxnSp>
        <p:nvCxnSpPr>
          <p:cNvPr id="128" name="Conector recto 127"/>
          <p:cNvCxnSpPr/>
          <p:nvPr/>
        </p:nvCxnSpPr>
        <p:spPr>
          <a:xfrm>
            <a:off x="789540" y="2280710"/>
            <a:ext cx="1882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771794" y="2280710"/>
            <a:ext cx="9525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688685" y="2280710"/>
            <a:ext cx="11084" cy="26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2659685" y="2270306"/>
            <a:ext cx="12433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1705735" y="3105835"/>
            <a:ext cx="4763" cy="27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 flipH="1">
            <a:off x="816654" y="3013147"/>
            <a:ext cx="1" cy="4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 flipH="1">
            <a:off x="2628900" y="2775385"/>
            <a:ext cx="16188" cy="62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185" idx="2"/>
          </p:cNvCxnSpPr>
          <p:nvPr/>
        </p:nvCxnSpPr>
        <p:spPr>
          <a:xfrm flipH="1">
            <a:off x="3780819" y="1767219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/>
          <p:cNvCxnSpPr>
            <a:endCxn id="185" idx="0"/>
          </p:cNvCxnSpPr>
          <p:nvPr/>
        </p:nvCxnSpPr>
        <p:spPr>
          <a:xfrm>
            <a:off x="3780820" y="134418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/>
          <p:cNvCxnSpPr/>
          <p:nvPr/>
        </p:nvCxnSpPr>
        <p:spPr>
          <a:xfrm>
            <a:off x="5109018" y="1410335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/>
          <p:cNvCxnSpPr/>
          <p:nvPr/>
        </p:nvCxnSpPr>
        <p:spPr>
          <a:xfrm flipH="1">
            <a:off x="5139724" y="1759533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cto 250"/>
          <p:cNvCxnSpPr/>
          <p:nvPr/>
        </p:nvCxnSpPr>
        <p:spPr>
          <a:xfrm>
            <a:off x="6619753" y="163536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6632895" y="1949988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01977" y="2588817"/>
            <a:ext cx="0" cy="37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901977" y="3359848"/>
            <a:ext cx="0" cy="373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4769849" y="4201843"/>
            <a:ext cx="892535" cy="175917"/>
          </a:xfrm>
          <a:prstGeom prst="bentConnector3">
            <a:avLst>
              <a:gd name="adj1" fmla="val 15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endCxn id="164" idx="1"/>
          </p:cNvCxnSpPr>
          <p:nvPr/>
        </p:nvCxnSpPr>
        <p:spPr>
          <a:xfrm>
            <a:off x="5124368" y="4736069"/>
            <a:ext cx="166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>
            <a:off x="4996103" y="3603413"/>
            <a:ext cx="482089" cy="181924"/>
          </a:xfrm>
          <a:prstGeom prst="bentConnector3">
            <a:avLst>
              <a:gd name="adj1" fmla="val 164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/>
          <p:nvPr/>
        </p:nvCxnSpPr>
        <p:spPr>
          <a:xfrm>
            <a:off x="5674137" y="3068481"/>
            <a:ext cx="1400466" cy="179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angular 318"/>
          <p:cNvCxnSpPr/>
          <p:nvPr/>
        </p:nvCxnSpPr>
        <p:spPr>
          <a:xfrm>
            <a:off x="5121281" y="2835572"/>
            <a:ext cx="552856" cy="239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5396040" y="3101109"/>
            <a:ext cx="156439" cy="143633"/>
          </a:xfrm>
          <a:prstGeom prst="bentConnector3">
            <a:avLst>
              <a:gd name="adj1" fmla="val -10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endCxn id="390" idx="1"/>
          </p:cNvCxnSpPr>
          <p:nvPr/>
        </p:nvCxnSpPr>
        <p:spPr>
          <a:xfrm rot="16200000" flipH="1">
            <a:off x="6712184" y="3738590"/>
            <a:ext cx="212038" cy="1236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ector angular 343"/>
          <p:cNvCxnSpPr>
            <a:endCxn id="174" idx="1"/>
          </p:cNvCxnSpPr>
          <p:nvPr/>
        </p:nvCxnSpPr>
        <p:spPr>
          <a:xfrm rot="16200000" flipH="1">
            <a:off x="6566903" y="4102983"/>
            <a:ext cx="502598" cy="1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endCxn id="175" idx="1"/>
          </p:cNvCxnSpPr>
          <p:nvPr/>
        </p:nvCxnSpPr>
        <p:spPr>
          <a:xfrm rot="16200000" flipH="1">
            <a:off x="6535582" y="4628073"/>
            <a:ext cx="564222" cy="1246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angular 349"/>
          <p:cNvCxnSpPr>
            <a:stCxn id="277" idx="2"/>
          </p:cNvCxnSpPr>
          <p:nvPr/>
        </p:nvCxnSpPr>
        <p:spPr>
          <a:xfrm rot="5400000">
            <a:off x="6932666" y="3463523"/>
            <a:ext cx="78092" cy="432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90" idx="3"/>
            <a:endCxn id="458" idx="1"/>
          </p:cNvCxnSpPr>
          <p:nvPr/>
        </p:nvCxnSpPr>
        <p:spPr>
          <a:xfrm flipV="1">
            <a:off x="7591463" y="3842843"/>
            <a:ext cx="461496" cy="635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3"/>
            <a:endCxn id="459" idx="1"/>
          </p:cNvCxnSpPr>
          <p:nvPr/>
        </p:nvCxnSpPr>
        <p:spPr>
          <a:xfrm>
            <a:off x="7785101" y="4416085"/>
            <a:ext cx="207099" cy="15424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endCxn id="175" idx="2"/>
          </p:cNvCxnSpPr>
          <p:nvPr/>
        </p:nvCxnSpPr>
        <p:spPr>
          <a:xfrm flipV="1">
            <a:off x="5402442" y="5131833"/>
            <a:ext cx="1796761" cy="1717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angular 366"/>
          <p:cNvCxnSpPr/>
          <p:nvPr/>
        </p:nvCxnSpPr>
        <p:spPr>
          <a:xfrm>
            <a:off x="7180968" y="5301348"/>
            <a:ext cx="1385998" cy="239784"/>
          </a:xfrm>
          <a:prstGeom prst="bentConnector3">
            <a:avLst>
              <a:gd name="adj1" fmla="val 871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5402442" y="5303581"/>
            <a:ext cx="0" cy="21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7208637" y="5310228"/>
            <a:ext cx="0" cy="23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181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51</cp:revision>
  <cp:lastPrinted>2015-06-25T22:36:16Z</cp:lastPrinted>
  <dcterms:created xsi:type="dcterms:W3CDTF">2015-05-14T14:12:36Z</dcterms:created>
  <dcterms:modified xsi:type="dcterms:W3CDTF">2015-10-20T00:54:18Z</dcterms:modified>
</cp:coreProperties>
</file>