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96" y="-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 reales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175742" y="1136135"/>
            <a:ext cx="1444410" cy="6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relaciones que se establecen entre dos variables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430179" y="-1039630"/>
            <a:ext cx="269821" cy="3195498"/>
          </a:xfrm>
          <a:prstGeom prst="bentConnector3">
            <a:avLst>
              <a:gd name="adj1" fmla="val 41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99829" y="2124359"/>
            <a:ext cx="995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33838" y="2554341"/>
            <a:ext cx="916810" cy="342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independiente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07890" y="3010276"/>
            <a:ext cx="937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886264" y="2968748"/>
            <a:ext cx="14302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97086" y="3323312"/>
            <a:ext cx="883571" cy="306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 valores arbitrarios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95548" y="4165766"/>
            <a:ext cx="1042399" cy="344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 abscisas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74590" y="37321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angular 81"/>
          <p:cNvCxnSpPr/>
          <p:nvPr/>
        </p:nvCxnSpPr>
        <p:spPr>
          <a:xfrm rot="16200000" flipH="1">
            <a:off x="852128" y="406142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392254" y="72870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768067" y="2120765"/>
            <a:ext cx="748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796967" y="4256114"/>
            <a:ext cx="652586" cy="283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10800000">
            <a:off x="3154922" y="4261114"/>
            <a:ext cx="1047762" cy="8488"/>
          </a:xfrm>
          <a:prstGeom prst="bentConnector4">
            <a:avLst>
              <a:gd name="adj1" fmla="val 383"/>
              <a:gd name="adj2" fmla="val 17869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829590" y="4645635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572685" y="5081526"/>
            <a:ext cx="1353039" cy="835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tales que para elementos diferentes del dominio asigna imágenes diferentes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endCxn id="361" idx="0"/>
          </p:cNvCxnSpPr>
          <p:nvPr/>
        </p:nvCxnSpPr>
        <p:spPr>
          <a:xfrm>
            <a:off x="5155099" y="531773"/>
            <a:ext cx="1957535" cy="876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551418" y="61946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1475907" y="2558597"/>
            <a:ext cx="866356" cy="3382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dependiente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1524688" y="3005183"/>
            <a:ext cx="93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482845" y="3325968"/>
            <a:ext cx="1118926" cy="60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los valores que tome la variable independiente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ector angular 123"/>
          <p:cNvCxnSpPr/>
          <p:nvPr/>
        </p:nvCxnSpPr>
        <p:spPr>
          <a:xfrm rot="5400000">
            <a:off x="1868331" y="3258695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 flipH="1" flipV="1">
            <a:off x="1883865" y="3997334"/>
            <a:ext cx="127078" cy="876"/>
          </a:xfrm>
          <a:prstGeom prst="bentConnector3">
            <a:avLst>
              <a:gd name="adj1" fmla="val 20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cuarto nivel&#10;" title="Nodo04"/>
          <p:cNvSpPr/>
          <p:nvPr/>
        </p:nvSpPr>
        <p:spPr>
          <a:xfrm>
            <a:off x="1501620" y="4403079"/>
            <a:ext cx="100040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ordenadas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537901" y="4037207"/>
            <a:ext cx="916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angular 135"/>
          <p:cNvCxnSpPr/>
          <p:nvPr/>
        </p:nvCxnSpPr>
        <p:spPr>
          <a:xfrm rot="5400000">
            <a:off x="1865981" y="432620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rot="16200000" flipH="1">
            <a:off x="1860398" y="1018930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2636872" y="2544423"/>
            <a:ext cx="1010558" cy="678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 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3519133" y="1067354"/>
            <a:ext cx="1177979" cy="32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3862500" y="718592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3704391" y="4247553"/>
            <a:ext cx="904498" cy="2756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segundo nivel" title="Nodo02"/>
          <p:cNvSpPr/>
          <p:nvPr/>
        </p:nvSpPr>
        <p:spPr>
          <a:xfrm>
            <a:off x="5105159" y="4267133"/>
            <a:ext cx="741138" cy="269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3622806" y="1576033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86" descr="Nodo de cuarto nivel&#10;" title="Nodo04"/>
          <p:cNvSpPr/>
          <p:nvPr/>
        </p:nvSpPr>
        <p:spPr>
          <a:xfrm>
            <a:off x="463527" y="5015397"/>
            <a:ext cx="857719" cy="368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uadroTexto 88" descr="Conector entre nodos" title="conector"/>
          <p:cNvSpPr txBox="1"/>
          <p:nvPr/>
        </p:nvSpPr>
        <p:spPr>
          <a:xfrm>
            <a:off x="610969" y="4627193"/>
            <a:ext cx="633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uadroTexto 89" descr="Conector entre nodos" title="conector"/>
          <p:cNvSpPr txBox="1"/>
          <p:nvPr/>
        </p:nvSpPr>
        <p:spPr>
          <a:xfrm>
            <a:off x="1507901" y="4853186"/>
            <a:ext cx="878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conforman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90" descr="Nodo de cuarto nivel&#10;" title="Nodo04"/>
          <p:cNvSpPr/>
          <p:nvPr/>
        </p:nvSpPr>
        <p:spPr>
          <a:xfrm>
            <a:off x="1581996" y="5233800"/>
            <a:ext cx="76061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recorrido o </a:t>
            </a:r>
            <a:r>
              <a:rPr lang="es-ES" sz="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 91" descr="Nodo de cuarto nivel&#10;" title="Nodo04"/>
          <p:cNvSpPr/>
          <p:nvPr/>
        </p:nvSpPr>
        <p:spPr>
          <a:xfrm>
            <a:off x="420246" y="5959346"/>
            <a:ext cx="960411" cy="69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numérico para 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definida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610969" y="5549318"/>
            <a:ext cx="577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uadroTexto 93" descr="Conector entre nodos" title="conector"/>
          <p:cNvSpPr txBox="1"/>
          <p:nvPr/>
        </p:nvSpPr>
        <p:spPr>
          <a:xfrm>
            <a:off x="1532602" y="5665507"/>
            <a:ext cx="73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ángulo 94" descr="Nodo de cuarto nivel&#10;" title="Nodo04"/>
          <p:cNvSpPr/>
          <p:nvPr/>
        </p:nvSpPr>
        <p:spPr>
          <a:xfrm>
            <a:off x="1459971" y="6004232"/>
            <a:ext cx="1241859" cy="701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formado por las imágenes de los elementos del dominio a través de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3112416" y="6031195"/>
            <a:ext cx="1896235" cy="6481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en las que todos los elementos del recorrido son imágenes de por lo menos, un elemento del dominio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ángulo 100" descr="Nodo de tercer nivel" title="Nodo03"/>
          <p:cNvSpPr/>
          <p:nvPr/>
        </p:nvSpPr>
        <p:spPr>
          <a:xfrm>
            <a:off x="4958694" y="5053044"/>
            <a:ext cx="1085743" cy="779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que cumplen con ser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simultáneamente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angular 104"/>
          <p:cNvCxnSpPr/>
          <p:nvPr/>
        </p:nvCxnSpPr>
        <p:spPr>
          <a:xfrm>
            <a:off x="6935769" y="954999"/>
            <a:ext cx="1745776" cy="472754"/>
          </a:xfrm>
          <a:prstGeom prst="bentConnector3">
            <a:avLst>
              <a:gd name="adj1" fmla="val 1001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5274549" y="1136135"/>
            <a:ext cx="981161" cy="25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primer nivel" title="Nodo01"/>
          <p:cNvSpPr/>
          <p:nvPr/>
        </p:nvSpPr>
        <p:spPr>
          <a:xfrm>
            <a:off x="6343017" y="1461266"/>
            <a:ext cx="1127238" cy="24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primer nivel" title="Nodo01"/>
          <p:cNvSpPr/>
          <p:nvPr/>
        </p:nvSpPr>
        <p:spPr>
          <a:xfrm>
            <a:off x="7346222" y="1131684"/>
            <a:ext cx="1047823" cy="24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primer nivel" title="Nodo01"/>
          <p:cNvSpPr/>
          <p:nvPr/>
        </p:nvSpPr>
        <p:spPr>
          <a:xfrm>
            <a:off x="8047692" y="1432634"/>
            <a:ext cx="950093" cy="253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Irracionales</a:t>
            </a:r>
            <a:endParaRPr lang="es-E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5923747" y="4274687"/>
            <a:ext cx="1012137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crecientes, decrecientes o constantes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5192935" y="1782247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 aquellas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segundo nivel" title="Nodo02"/>
          <p:cNvSpPr/>
          <p:nvPr/>
        </p:nvSpPr>
        <p:spPr>
          <a:xfrm>
            <a:off x="5136231" y="2187723"/>
            <a:ext cx="1194264" cy="5012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</a:t>
            </a: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 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... 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5172146" y="287210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5241790" y="3263258"/>
            <a:ext cx="1088705" cy="669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cuadráticas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cúbicas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grado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6555178" y="1872834"/>
            <a:ext cx="74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6459806" y="2218414"/>
            <a:ext cx="1214043" cy="522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trigonométricas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7519923" y="1914239"/>
            <a:ext cx="60596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7202776" y="2901357"/>
            <a:ext cx="1270404" cy="812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cociente de polinomios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7837979" y="3905915"/>
            <a:ext cx="1132536" cy="10720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radical cuyo radicando es un polinomio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7023926" y="4283781"/>
            <a:ext cx="619938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pares e impares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16200000" flipH="1">
            <a:off x="1855182" y="1858004"/>
            <a:ext cx="212150" cy="1732"/>
          </a:xfrm>
          <a:prstGeom prst="bentConnector3">
            <a:avLst>
              <a:gd name="adj1" fmla="val 1278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 flipV="1">
            <a:off x="2192489" y="1199673"/>
            <a:ext cx="40784" cy="1840042"/>
          </a:xfrm>
          <a:prstGeom prst="bentConnector4">
            <a:avLst>
              <a:gd name="adj1" fmla="val -168154"/>
              <a:gd name="adj2" fmla="val 999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5400000">
            <a:off x="3070200" y="2370612"/>
            <a:ext cx="143025" cy="876"/>
          </a:xfrm>
          <a:prstGeom prst="bentConnector3">
            <a:avLst>
              <a:gd name="adj1" fmla="val 161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5400000">
            <a:off x="4126473" y="1848501"/>
            <a:ext cx="143025" cy="876"/>
          </a:xfrm>
          <a:prstGeom prst="bentConnector3">
            <a:avLst>
              <a:gd name="adj1" fmla="val 16308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endCxn id="44" idx="0"/>
          </p:cNvCxnSpPr>
          <p:nvPr/>
        </p:nvCxnSpPr>
        <p:spPr>
          <a:xfrm rot="10800000">
            <a:off x="892243" y="2554341"/>
            <a:ext cx="1048040" cy="5216"/>
          </a:xfrm>
          <a:prstGeom prst="bentConnector4">
            <a:avLst>
              <a:gd name="adj1" fmla="val 501"/>
              <a:gd name="adj2" fmla="val 18530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angular 234"/>
          <p:cNvCxnSpPr/>
          <p:nvPr/>
        </p:nvCxnSpPr>
        <p:spPr>
          <a:xfrm rot="5400000">
            <a:off x="1222954" y="2366122"/>
            <a:ext cx="143029" cy="875"/>
          </a:xfrm>
          <a:prstGeom prst="bentConnector3">
            <a:avLst>
              <a:gd name="adj1" fmla="val 1136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/>
          <p:nvPr/>
        </p:nvCxnSpPr>
        <p:spPr>
          <a:xfrm rot="5400000">
            <a:off x="879153" y="3243658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/>
          <p:nvPr/>
        </p:nvCxnSpPr>
        <p:spPr>
          <a:xfrm rot="5400000">
            <a:off x="886263" y="3700530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/>
          <p:nvPr/>
        </p:nvCxnSpPr>
        <p:spPr>
          <a:xfrm rot="5400000">
            <a:off x="873515" y="4584114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/>
          <p:nvPr/>
        </p:nvCxnSpPr>
        <p:spPr>
          <a:xfrm rot="16200000" flipH="1">
            <a:off x="840866" y="491137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H="1">
            <a:off x="820605" y="5489293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16200000" flipH="1">
            <a:off x="819142" y="5855922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/>
          <p:nvPr/>
        </p:nvCxnSpPr>
        <p:spPr>
          <a:xfrm rot="5400000">
            <a:off x="1860973" y="297016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1864073" y="482619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angular 321"/>
          <p:cNvCxnSpPr/>
          <p:nvPr/>
        </p:nvCxnSpPr>
        <p:spPr>
          <a:xfrm rot="5400000">
            <a:off x="1864072" y="515708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>
            <a:off x="1856977" y="565539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/>
          <p:nvPr/>
        </p:nvCxnSpPr>
        <p:spPr>
          <a:xfrm rot="5400000">
            <a:off x="1853691" y="5920639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>
            <a:off x="4111192" y="589959"/>
            <a:ext cx="143025" cy="876"/>
          </a:xfrm>
          <a:prstGeom prst="bentConnector3">
            <a:avLst>
              <a:gd name="adj1" fmla="val 161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5400000">
            <a:off x="4112069" y="993941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/>
          <p:nvPr/>
        </p:nvCxnSpPr>
        <p:spPr>
          <a:xfrm rot="5400000">
            <a:off x="4112946" y="1447400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angular 327"/>
          <p:cNvCxnSpPr/>
          <p:nvPr/>
        </p:nvCxnSpPr>
        <p:spPr>
          <a:xfrm rot="16200000" flipV="1">
            <a:off x="5948995" y="3791698"/>
            <a:ext cx="7554" cy="954088"/>
          </a:xfrm>
          <a:prstGeom prst="bentConnector3">
            <a:avLst>
              <a:gd name="adj1" fmla="val 20347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/>
          <p:nvPr/>
        </p:nvCxnSpPr>
        <p:spPr>
          <a:xfrm rot="16200000" flipV="1">
            <a:off x="4768252" y="3554409"/>
            <a:ext cx="145219" cy="12697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CuadroTexto 329" descr="Conector entre nodos" title="conector"/>
          <p:cNvSpPr txBox="1"/>
          <p:nvPr/>
        </p:nvSpPr>
        <p:spPr>
          <a:xfrm>
            <a:off x="3901636" y="4635162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5224394" y="4638708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Conector angular 331"/>
          <p:cNvCxnSpPr/>
          <p:nvPr/>
        </p:nvCxnSpPr>
        <p:spPr>
          <a:xfrm rot="5400000">
            <a:off x="3048329" y="4592558"/>
            <a:ext cx="143025" cy="876"/>
          </a:xfrm>
          <a:prstGeom prst="bentConnector3">
            <a:avLst>
              <a:gd name="adj1" fmla="val 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5400000">
            <a:off x="4109856" y="4598904"/>
            <a:ext cx="143025" cy="876"/>
          </a:xfrm>
          <a:prstGeom prst="bentConnector3">
            <a:avLst>
              <a:gd name="adj1" fmla="val 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/>
          <p:nvPr/>
        </p:nvCxnSpPr>
        <p:spPr>
          <a:xfrm rot="5400000">
            <a:off x="5410567" y="4611413"/>
            <a:ext cx="143025" cy="876"/>
          </a:xfrm>
          <a:prstGeom prst="bentConnector3">
            <a:avLst>
              <a:gd name="adj1" fmla="val 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angular 363"/>
          <p:cNvCxnSpPr/>
          <p:nvPr/>
        </p:nvCxnSpPr>
        <p:spPr>
          <a:xfrm rot="5400000">
            <a:off x="4105647" y="4906014"/>
            <a:ext cx="143025" cy="876"/>
          </a:xfrm>
          <a:prstGeom prst="bentConnector3">
            <a:avLst>
              <a:gd name="adj1" fmla="val 8354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/>
          <p:nvPr/>
        </p:nvCxnSpPr>
        <p:spPr>
          <a:xfrm rot="5400000">
            <a:off x="3037810" y="4998820"/>
            <a:ext cx="143025" cy="876"/>
          </a:xfrm>
          <a:prstGeom prst="bentConnector3">
            <a:avLst>
              <a:gd name="adj1" fmla="val -620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/>
          <p:nvPr/>
        </p:nvCxnSpPr>
        <p:spPr>
          <a:xfrm rot="5400000">
            <a:off x="5411006" y="4906340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r 367"/>
          <p:cNvCxnSpPr/>
          <p:nvPr/>
        </p:nvCxnSpPr>
        <p:spPr>
          <a:xfrm rot="16200000" flipV="1">
            <a:off x="6864695" y="3843477"/>
            <a:ext cx="12700" cy="880608"/>
          </a:xfrm>
          <a:prstGeom prst="bentConnector3">
            <a:avLst>
              <a:gd name="adj1" fmla="val 1318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16200000" flipV="1">
            <a:off x="6214042" y="742291"/>
            <a:ext cx="316720" cy="1126731"/>
          </a:xfrm>
          <a:prstGeom prst="bentConnector3">
            <a:avLst>
              <a:gd name="adj1" fmla="val 1601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/>
          <p:nvPr/>
        </p:nvCxnSpPr>
        <p:spPr>
          <a:xfrm rot="5400000">
            <a:off x="7042672" y="88047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angular 371"/>
          <p:cNvCxnSpPr/>
          <p:nvPr/>
        </p:nvCxnSpPr>
        <p:spPr>
          <a:xfrm rot="5400000">
            <a:off x="7737583" y="1030611"/>
            <a:ext cx="143025" cy="876"/>
          </a:xfrm>
          <a:prstGeom prst="bentConnector3">
            <a:avLst>
              <a:gd name="adj1" fmla="val 121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/>
          <p:nvPr/>
        </p:nvCxnSpPr>
        <p:spPr>
          <a:xfrm rot="5400000">
            <a:off x="5737456" y="1468235"/>
            <a:ext cx="143025" cy="876"/>
          </a:xfrm>
          <a:prstGeom prst="bentConnector3">
            <a:avLst>
              <a:gd name="adj1" fmla="val 2764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angular 373"/>
          <p:cNvCxnSpPr/>
          <p:nvPr/>
        </p:nvCxnSpPr>
        <p:spPr>
          <a:xfrm rot="5400000">
            <a:off x="5736580" y="2036020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angular 374"/>
          <p:cNvCxnSpPr/>
          <p:nvPr/>
        </p:nvCxnSpPr>
        <p:spPr>
          <a:xfrm rot="5400000">
            <a:off x="5733933" y="2755444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/>
          <p:nvPr/>
        </p:nvCxnSpPr>
        <p:spPr>
          <a:xfrm rot="5400000">
            <a:off x="5735703" y="3117560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/>
          <p:nvPr/>
        </p:nvCxnSpPr>
        <p:spPr>
          <a:xfrm rot="5400000">
            <a:off x="6867070" y="1784882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>
            <a:off x="6873264" y="213964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/>
          <p:nvPr/>
        </p:nvCxnSpPr>
        <p:spPr>
          <a:xfrm rot="5400000">
            <a:off x="7751829" y="1445777"/>
            <a:ext cx="143025" cy="876"/>
          </a:xfrm>
          <a:prstGeom prst="bentConnector3">
            <a:avLst>
              <a:gd name="adj1" fmla="val 3936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/>
          <p:nvPr/>
        </p:nvCxnSpPr>
        <p:spPr>
          <a:xfrm rot="5400000">
            <a:off x="7736707" y="2184553"/>
            <a:ext cx="143025" cy="876"/>
          </a:xfrm>
          <a:prstGeom prst="bentConnector3">
            <a:avLst>
              <a:gd name="adj1" fmla="val 5481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CuadroTexto 380" descr="Conector entre nodos" title="conector"/>
          <p:cNvSpPr txBox="1"/>
          <p:nvPr/>
        </p:nvSpPr>
        <p:spPr>
          <a:xfrm>
            <a:off x="8368244" y="1917700"/>
            <a:ext cx="60596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2" name="Conector angular 381"/>
          <p:cNvCxnSpPr/>
          <p:nvPr/>
        </p:nvCxnSpPr>
        <p:spPr>
          <a:xfrm rot="5400000">
            <a:off x="8612112" y="1757439"/>
            <a:ext cx="143025" cy="876"/>
          </a:xfrm>
          <a:prstGeom prst="bentConnector3">
            <a:avLst>
              <a:gd name="adj1" fmla="val 145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/>
          <p:nvPr/>
        </p:nvCxnSpPr>
        <p:spPr>
          <a:xfrm rot="5400000">
            <a:off x="8610470" y="2174741"/>
            <a:ext cx="143025" cy="876"/>
          </a:xfrm>
          <a:prstGeom prst="bentConnector3">
            <a:avLst>
              <a:gd name="adj1" fmla="val 12514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 title="conector"/>
          <p:cNvSpPr txBox="1"/>
          <p:nvPr/>
        </p:nvSpPr>
        <p:spPr>
          <a:xfrm>
            <a:off x="5020746" y="5939174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 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ángulo 384" descr="Nodo de cuarto nivel&#10;" title="Nodo04"/>
          <p:cNvSpPr/>
          <p:nvPr/>
        </p:nvSpPr>
        <p:spPr>
          <a:xfrm>
            <a:off x="5192935" y="6258676"/>
            <a:ext cx="759604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inversas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Conector angular 385"/>
          <p:cNvCxnSpPr/>
          <p:nvPr/>
        </p:nvCxnSpPr>
        <p:spPr>
          <a:xfrm rot="5400000">
            <a:off x="5457971" y="5907238"/>
            <a:ext cx="143025" cy="876"/>
          </a:xfrm>
          <a:prstGeom prst="bentConnector3">
            <a:avLst>
              <a:gd name="adj1" fmla="val 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5400000">
            <a:off x="5457972" y="6189018"/>
            <a:ext cx="143025" cy="876"/>
          </a:xfrm>
          <a:prstGeom prst="bentConnector3">
            <a:avLst>
              <a:gd name="adj1" fmla="val 47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1982</TotalTime>
  <Words>218</Words>
  <Application>Microsoft Office PowerPoint</Application>
  <PresentationFormat>Carta (216 x 279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56</cp:revision>
  <cp:lastPrinted>2015-06-25T22:36:16Z</cp:lastPrinted>
  <dcterms:created xsi:type="dcterms:W3CDTF">2015-05-14T14:12:36Z</dcterms:created>
  <dcterms:modified xsi:type="dcterms:W3CDTF">2016-07-22T17:11:38Z</dcterms:modified>
</cp:coreProperties>
</file>