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9328" autoAdjust="0"/>
  </p:normalViewPr>
  <p:slideViewPr>
    <p:cSldViewPr snapToGrid="0">
      <p:cViewPr>
        <p:scale>
          <a:sx n="90" d="100"/>
          <a:sy n="90" d="100"/>
        </p:scale>
        <p:origin x="-58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09/07/2015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Semejanza</a:t>
            </a:r>
            <a:endParaRPr lang="es-ES" sz="1600" dirty="0"/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1826985" y="805149"/>
            <a:ext cx="1124746" cy="550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Figuras semejantes </a:t>
            </a:r>
            <a:endParaRPr lang="es-ES" sz="1200" b="1" dirty="0"/>
          </a:p>
        </p:txBody>
      </p:sp>
      <p:cxnSp>
        <p:nvCxnSpPr>
          <p:cNvPr id="12" name="Conector angular 11"/>
          <p:cNvCxnSpPr>
            <a:stCxn id="4" idx="2"/>
            <a:endCxn id="5" idx="0"/>
          </p:cNvCxnSpPr>
          <p:nvPr/>
        </p:nvCxnSpPr>
        <p:spPr>
          <a:xfrm rot="5400000">
            <a:off x="3383472" y="-562977"/>
            <a:ext cx="374013" cy="23622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 title="conector"/>
          <p:cNvSpPr txBox="1"/>
          <p:nvPr/>
        </p:nvSpPr>
        <p:spPr>
          <a:xfrm>
            <a:off x="637938" y="1504481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s</a:t>
            </a:r>
            <a:r>
              <a:rPr lang="es-ES" sz="900" dirty="0" smtClean="0"/>
              <a:t>e definen como</a:t>
            </a:r>
            <a:endParaRPr lang="es-ES" sz="900" dirty="0"/>
          </a:p>
        </p:txBody>
      </p:sp>
      <p:cxnSp>
        <p:nvCxnSpPr>
          <p:cNvPr id="31" name="Conector angular 30"/>
          <p:cNvCxnSpPr>
            <a:stCxn id="5" idx="2"/>
            <a:endCxn id="19" idx="0"/>
          </p:cNvCxnSpPr>
          <p:nvPr/>
        </p:nvCxnSpPr>
        <p:spPr>
          <a:xfrm rot="5400000">
            <a:off x="1719752" y="834875"/>
            <a:ext cx="149008" cy="11902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690279" y="1862017"/>
            <a:ext cx="1017751" cy="7409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figuras con la misma forma pero diferente tamaño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45" name="Conector angular 44"/>
          <p:cNvCxnSpPr>
            <a:stCxn id="19" idx="2"/>
            <a:endCxn id="44" idx="0"/>
          </p:cNvCxnSpPr>
          <p:nvPr/>
        </p:nvCxnSpPr>
        <p:spPr>
          <a:xfrm rot="16200000" flipH="1">
            <a:off x="1135802" y="1798664"/>
            <a:ext cx="12670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CuadroTexto 217" descr="Conector entre nodos" title="conector"/>
          <p:cNvSpPr txBox="1"/>
          <p:nvPr/>
        </p:nvSpPr>
        <p:spPr>
          <a:xfrm>
            <a:off x="2649624" y="1485913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s</a:t>
            </a:r>
            <a:r>
              <a:rPr lang="es-ES" sz="900" dirty="0" smtClean="0"/>
              <a:t>e caracterizan por</a:t>
            </a:r>
            <a:endParaRPr lang="es-ES" sz="900" dirty="0"/>
          </a:p>
        </p:txBody>
      </p:sp>
      <p:cxnSp>
        <p:nvCxnSpPr>
          <p:cNvPr id="219" name="Conector angular 218"/>
          <p:cNvCxnSpPr>
            <a:stCxn id="5" idx="2"/>
            <a:endCxn id="218" idx="0"/>
          </p:cNvCxnSpPr>
          <p:nvPr/>
        </p:nvCxnSpPr>
        <p:spPr>
          <a:xfrm rot="16200000" flipH="1">
            <a:off x="2734879" y="1009952"/>
            <a:ext cx="130440" cy="821482"/>
          </a:xfrm>
          <a:prstGeom prst="bentConnector3">
            <a:avLst>
              <a:gd name="adj1" fmla="val 6219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 descr="Nodo de segundo nivel" title="Nodo02"/>
          <p:cNvSpPr/>
          <p:nvPr/>
        </p:nvSpPr>
        <p:spPr>
          <a:xfrm>
            <a:off x="1885261" y="1862017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</a:rPr>
              <a:t>r</a:t>
            </a:r>
            <a:r>
              <a:rPr lang="es-ES" sz="1050" dirty="0" smtClean="0">
                <a:solidFill>
                  <a:schemeClr val="bg1"/>
                </a:solidFill>
              </a:rPr>
              <a:t>azón de semejanza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221" name="Conector angular 220"/>
          <p:cNvCxnSpPr>
            <a:stCxn id="218" idx="2"/>
            <a:endCxn id="220" idx="0"/>
          </p:cNvCxnSpPr>
          <p:nvPr/>
        </p:nvCxnSpPr>
        <p:spPr>
          <a:xfrm rot="5400000">
            <a:off x="2756601" y="1407778"/>
            <a:ext cx="145272" cy="76320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CuadroTexto 221" descr="Conector entre nodos" title="conector"/>
          <p:cNvSpPr txBox="1"/>
          <p:nvPr/>
        </p:nvSpPr>
        <p:spPr>
          <a:xfrm>
            <a:off x="1895398" y="2398949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es</a:t>
            </a:r>
            <a:endParaRPr lang="es-ES" sz="900" dirty="0"/>
          </a:p>
        </p:txBody>
      </p:sp>
      <p:cxnSp>
        <p:nvCxnSpPr>
          <p:cNvPr id="223" name="Conector angular 222"/>
          <p:cNvCxnSpPr>
            <a:stCxn id="220" idx="2"/>
            <a:endCxn id="222" idx="0"/>
          </p:cNvCxnSpPr>
          <p:nvPr/>
        </p:nvCxnSpPr>
        <p:spPr>
          <a:xfrm rot="16200000" flipH="1">
            <a:off x="2361080" y="2306043"/>
            <a:ext cx="179459" cy="6351"/>
          </a:xfrm>
          <a:prstGeom prst="bentConnector3">
            <a:avLst>
              <a:gd name="adj1" fmla="val 9182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ángulo 255" descr="Nodo de tercer nivel" title="Nodo03"/>
          <p:cNvSpPr/>
          <p:nvPr/>
        </p:nvSpPr>
        <p:spPr>
          <a:xfrm>
            <a:off x="1897706" y="2797534"/>
            <a:ext cx="1122431" cy="3486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c</a:t>
            </a:r>
            <a:r>
              <a:rPr lang="es-ES" sz="900" dirty="0" smtClean="0">
                <a:solidFill>
                  <a:schemeClr val="tx1"/>
                </a:solidFill>
              </a:rPr>
              <a:t>ociente de lados correspondientes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57" name="Rectángulo 256" descr="Nodo de cuarto nivel&#10;" title="Nodo04"/>
          <p:cNvSpPr/>
          <p:nvPr/>
        </p:nvSpPr>
        <p:spPr>
          <a:xfrm>
            <a:off x="1948426" y="3617133"/>
            <a:ext cx="1003305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letra </a:t>
            </a:r>
            <a:r>
              <a:rPr lang="es-ES" sz="900" i="1" dirty="0" smtClean="0">
                <a:solidFill>
                  <a:schemeClr val="tx1"/>
                </a:solidFill>
              </a:rPr>
              <a:t>k</a:t>
            </a:r>
            <a:endParaRPr lang="es-ES" sz="900" i="1" dirty="0">
              <a:solidFill>
                <a:schemeClr val="tx1"/>
              </a:solidFill>
            </a:endParaRPr>
          </a:p>
        </p:txBody>
      </p:sp>
      <p:sp>
        <p:nvSpPr>
          <p:cNvPr id="259" name="CuadroTexto 258" descr="Conector entre nodos" title="conector"/>
          <p:cNvSpPr txBox="1"/>
          <p:nvPr/>
        </p:nvSpPr>
        <p:spPr>
          <a:xfrm>
            <a:off x="1902963" y="3294655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s</a:t>
            </a:r>
            <a:r>
              <a:rPr lang="es-ES" sz="900" dirty="0" smtClean="0"/>
              <a:t>e nota</a:t>
            </a:r>
            <a:endParaRPr lang="es-ES" sz="900" dirty="0"/>
          </a:p>
        </p:txBody>
      </p:sp>
      <p:cxnSp>
        <p:nvCxnSpPr>
          <p:cNvPr id="260" name="Conector angular 259"/>
          <p:cNvCxnSpPr>
            <a:stCxn id="222" idx="2"/>
            <a:endCxn id="256" idx="0"/>
          </p:cNvCxnSpPr>
          <p:nvPr/>
        </p:nvCxnSpPr>
        <p:spPr>
          <a:xfrm rot="16200000" flipH="1">
            <a:off x="2372579" y="2711190"/>
            <a:ext cx="167749" cy="4937"/>
          </a:xfrm>
          <a:prstGeom prst="bentConnector3">
            <a:avLst>
              <a:gd name="adj1" fmla="val 947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ector angular 260"/>
          <p:cNvCxnSpPr>
            <a:stCxn id="256" idx="2"/>
            <a:endCxn id="259" idx="0"/>
          </p:cNvCxnSpPr>
          <p:nvPr/>
        </p:nvCxnSpPr>
        <p:spPr>
          <a:xfrm rot="16200000" flipH="1">
            <a:off x="2385985" y="3219090"/>
            <a:ext cx="148502" cy="26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ector angular 261"/>
          <p:cNvCxnSpPr>
            <a:stCxn id="259" idx="2"/>
            <a:endCxn id="257" idx="0"/>
          </p:cNvCxnSpPr>
          <p:nvPr/>
        </p:nvCxnSpPr>
        <p:spPr>
          <a:xfrm rot="5400000">
            <a:off x="2409992" y="3565575"/>
            <a:ext cx="91646" cy="114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ángulo 279" descr="Nodo de segundo nivel" title="Nodo02"/>
          <p:cNvSpPr/>
          <p:nvPr/>
        </p:nvSpPr>
        <p:spPr>
          <a:xfrm>
            <a:off x="3377082" y="1861312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</a:rPr>
              <a:t>r</a:t>
            </a:r>
            <a:r>
              <a:rPr lang="es-ES" sz="1050" dirty="0" smtClean="0">
                <a:solidFill>
                  <a:schemeClr val="bg1"/>
                </a:solidFill>
              </a:rPr>
              <a:t>elaciones métricas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281" name="Conector angular 280"/>
          <p:cNvCxnSpPr>
            <a:stCxn id="218" idx="2"/>
            <a:endCxn id="280" idx="0"/>
          </p:cNvCxnSpPr>
          <p:nvPr/>
        </p:nvCxnSpPr>
        <p:spPr>
          <a:xfrm rot="16200000" flipH="1">
            <a:off x="3502864" y="1424720"/>
            <a:ext cx="144567" cy="72861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CuadroTexto 281" descr="Conector entre nodos" title="conector"/>
          <p:cNvSpPr txBox="1"/>
          <p:nvPr/>
        </p:nvSpPr>
        <p:spPr>
          <a:xfrm>
            <a:off x="3384654" y="2396147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para</a:t>
            </a:r>
            <a:endParaRPr lang="es-ES" sz="900" dirty="0"/>
          </a:p>
        </p:txBody>
      </p:sp>
      <p:cxnSp>
        <p:nvCxnSpPr>
          <p:cNvPr id="283" name="Conector angular 282"/>
          <p:cNvCxnSpPr>
            <a:stCxn id="280" idx="2"/>
            <a:endCxn id="282" idx="0"/>
          </p:cNvCxnSpPr>
          <p:nvPr/>
        </p:nvCxnSpPr>
        <p:spPr>
          <a:xfrm rot="16200000" flipH="1">
            <a:off x="3852667" y="2305573"/>
            <a:ext cx="177362" cy="37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ángulo 283" descr="Nodo de tercer nivel" title="Nodo03"/>
          <p:cNvSpPr/>
          <p:nvPr/>
        </p:nvSpPr>
        <p:spPr>
          <a:xfrm>
            <a:off x="4058021" y="2797531"/>
            <a:ext cx="841823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área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85" name="Rectángulo 284" descr="Nodo de cuarto nivel&#10;" title="Nodo04"/>
          <p:cNvSpPr/>
          <p:nvPr/>
        </p:nvSpPr>
        <p:spPr>
          <a:xfrm>
            <a:off x="4049487" y="3609640"/>
            <a:ext cx="850358" cy="52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La razón entre las áreas es igual al cuadrado de </a:t>
            </a:r>
            <a:r>
              <a:rPr lang="es-ES" sz="900" i="1" dirty="0" smtClean="0">
                <a:solidFill>
                  <a:schemeClr val="tx1"/>
                </a:solidFill>
              </a:rPr>
              <a:t>k</a:t>
            </a:r>
            <a:endParaRPr lang="es-ES" sz="900" i="1" dirty="0">
              <a:solidFill>
                <a:schemeClr val="tx1"/>
              </a:solidFill>
            </a:endParaRPr>
          </a:p>
        </p:txBody>
      </p:sp>
      <p:sp>
        <p:nvSpPr>
          <p:cNvPr id="287" name="CuadroTexto 286" descr="Conector entre nodos" title="conector"/>
          <p:cNvSpPr txBox="1"/>
          <p:nvPr/>
        </p:nvSpPr>
        <p:spPr>
          <a:xfrm>
            <a:off x="3920345" y="3294655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es</a:t>
            </a:r>
            <a:endParaRPr lang="es-ES" sz="900" dirty="0"/>
          </a:p>
        </p:txBody>
      </p:sp>
      <p:cxnSp>
        <p:nvCxnSpPr>
          <p:cNvPr id="288" name="Conector angular 287"/>
          <p:cNvCxnSpPr>
            <a:stCxn id="282" idx="2"/>
            <a:endCxn id="284" idx="0"/>
          </p:cNvCxnSpPr>
          <p:nvPr/>
        </p:nvCxnSpPr>
        <p:spPr>
          <a:xfrm rot="16200000" flipH="1">
            <a:off x="4125813" y="2444411"/>
            <a:ext cx="170548" cy="5356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ector angular 288"/>
          <p:cNvCxnSpPr>
            <a:stCxn id="284" idx="2"/>
            <a:endCxn id="287" idx="0"/>
          </p:cNvCxnSpPr>
          <p:nvPr/>
        </p:nvCxnSpPr>
        <p:spPr>
          <a:xfrm rot="5400000">
            <a:off x="4402092" y="3217813"/>
            <a:ext cx="153683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ector angular 289"/>
          <p:cNvCxnSpPr>
            <a:stCxn id="287" idx="2"/>
            <a:endCxn id="285" idx="0"/>
          </p:cNvCxnSpPr>
          <p:nvPr/>
        </p:nvCxnSpPr>
        <p:spPr>
          <a:xfrm rot="5400000">
            <a:off x="4434723" y="3565430"/>
            <a:ext cx="84153" cy="42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CuadroTexto 310" descr="Conector entre nodos" title="conector"/>
          <p:cNvSpPr txBox="1"/>
          <p:nvPr/>
        </p:nvSpPr>
        <p:spPr>
          <a:xfrm>
            <a:off x="5037519" y="2371616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tipos</a:t>
            </a:r>
            <a:endParaRPr lang="es-ES" sz="900" dirty="0"/>
          </a:p>
        </p:txBody>
      </p:sp>
      <p:cxnSp>
        <p:nvCxnSpPr>
          <p:cNvPr id="312" name="Conector angular 311"/>
          <p:cNvCxnSpPr>
            <a:stCxn id="203" idx="2"/>
          </p:cNvCxnSpPr>
          <p:nvPr/>
        </p:nvCxnSpPr>
        <p:spPr>
          <a:xfrm rot="16200000" flipH="1">
            <a:off x="5518288" y="2317772"/>
            <a:ext cx="166995" cy="37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ángulo 334" descr="Nodo de primer nivel" title="Nodo01"/>
          <p:cNvSpPr/>
          <p:nvPr/>
        </p:nvSpPr>
        <p:spPr>
          <a:xfrm>
            <a:off x="6624164" y="804307"/>
            <a:ext cx="1124746" cy="611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Construcción de figuras semejantes</a:t>
            </a:r>
            <a:endParaRPr lang="es-ES" sz="1200" b="1" dirty="0"/>
          </a:p>
        </p:txBody>
      </p:sp>
      <p:cxnSp>
        <p:nvCxnSpPr>
          <p:cNvPr id="336" name="Conector angular 335"/>
          <p:cNvCxnSpPr>
            <a:stCxn id="4" idx="2"/>
            <a:endCxn id="335" idx="0"/>
          </p:cNvCxnSpPr>
          <p:nvPr/>
        </p:nvCxnSpPr>
        <p:spPr>
          <a:xfrm rot="16200000" flipH="1">
            <a:off x="5782482" y="-599749"/>
            <a:ext cx="373171" cy="243494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CuadroTexto 336" descr="Conector entre nodos" title="conector"/>
          <p:cNvSpPr txBox="1"/>
          <p:nvPr/>
        </p:nvSpPr>
        <p:spPr>
          <a:xfrm>
            <a:off x="5760393" y="1499030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a</a:t>
            </a:r>
            <a:r>
              <a:rPr lang="es-ES" sz="900" dirty="0" smtClean="0"/>
              <a:t> través de</a:t>
            </a:r>
            <a:endParaRPr lang="es-ES" sz="900" dirty="0"/>
          </a:p>
        </p:txBody>
      </p:sp>
      <p:cxnSp>
        <p:nvCxnSpPr>
          <p:cNvPr id="338" name="Conector angular 337"/>
          <p:cNvCxnSpPr>
            <a:stCxn id="335" idx="2"/>
            <a:endCxn id="337" idx="0"/>
          </p:cNvCxnSpPr>
          <p:nvPr/>
        </p:nvCxnSpPr>
        <p:spPr>
          <a:xfrm rot="5400000">
            <a:off x="6712443" y="1024935"/>
            <a:ext cx="83261" cy="8649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 title="Nodo02"/>
          <p:cNvSpPr/>
          <p:nvPr/>
        </p:nvSpPr>
        <p:spPr>
          <a:xfrm>
            <a:off x="6600625" y="1881639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</a:rPr>
              <a:t>h</a:t>
            </a:r>
            <a:r>
              <a:rPr lang="es-ES" sz="1050" dirty="0" smtClean="0">
                <a:solidFill>
                  <a:schemeClr val="bg1"/>
                </a:solidFill>
              </a:rPr>
              <a:t>omotecias o proyecciones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340" name="Conector angular 339"/>
          <p:cNvCxnSpPr>
            <a:stCxn id="337" idx="2"/>
            <a:endCxn id="339" idx="0"/>
          </p:cNvCxnSpPr>
          <p:nvPr/>
        </p:nvCxnSpPr>
        <p:spPr>
          <a:xfrm rot="16200000" flipH="1">
            <a:off x="6666415" y="1385055"/>
            <a:ext cx="151777" cy="84138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CuadroTexto 340" descr="Conector entre nodos" title="conector"/>
          <p:cNvSpPr txBox="1"/>
          <p:nvPr/>
        </p:nvSpPr>
        <p:spPr>
          <a:xfrm>
            <a:off x="6600625" y="2365787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elementos</a:t>
            </a:r>
            <a:endParaRPr lang="es-ES" sz="900" dirty="0"/>
          </a:p>
        </p:txBody>
      </p:sp>
      <p:cxnSp>
        <p:nvCxnSpPr>
          <p:cNvPr id="342" name="Conector angular 341"/>
          <p:cNvCxnSpPr>
            <a:stCxn id="339" idx="2"/>
            <a:endCxn id="341" idx="0"/>
          </p:cNvCxnSpPr>
          <p:nvPr/>
        </p:nvCxnSpPr>
        <p:spPr>
          <a:xfrm rot="5400000">
            <a:off x="7097768" y="2300556"/>
            <a:ext cx="126675" cy="37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tángulo 342" descr="Nodo de tercer nivel" title="Nodo03"/>
          <p:cNvSpPr/>
          <p:nvPr/>
        </p:nvSpPr>
        <p:spPr>
          <a:xfrm>
            <a:off x="6595368" y="2789779"/>
            <a:ext cx="1122431" cy="9043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r</a:t>
            </a:r>
            <a:r>
              <a:rPr lang="es-ES" sz="900" dirty="0" smtClean="0">
                <a:solidFill>
                  <a:schemeClr val="tx1"/>
                </a:solidFill>
              </a:rPr>
              <a:t>azón de semejanza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f</a:t>
            </a:r>
            <a:r>
              <a:rPr lang="es-ES" sz="900" dirty="0" smtClean="0">
                <a:solidFill>
                  <a:schemeClr val="tx1"/>
                </a:solidFill>
              </a:rPr>
              <a:t>oco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r</a:t>
            </a:r>
            <a:r>
              <a:rPr lang="es-ES" sz="900" dirty="0" smtClean="0">
                <a:solidFill>
                  <a:schemeClr val="tx1"/>
                </a:solidFill>
              </a:rPr>
              <a:t>ayos de proyección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347" name="Conector angular 346"/>
          <p:cNvCxnSpPr>
            <a:stCxn id="341" idx="2"/>
            <a:endCxn id="343" idx="0"/>
          </p:cNvCxnSpPr>
          <p:nvPr/>
        </p:nvCxnSpPr>
        <p:spPr>
          <a:xfrm rot="5400000">
            <a:off x="7061320" y="2691887"/>
            <a:ext cx="193156" cy="26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Rectángulo 363" descr="Nodo de quinto nivel" title="Nodo05"/>
          <p:cNvSpPr/>
          <p:nvPr/>
        </p:nvSpPr>
        <p:spPr>
          <a:xfrm>
            <a:off x="4970675" y="2786653"/>
            <a:ext cx="705919" cy="353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ampliación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365" name="Conector angular 364"/>
          <p:cNvCxnSpPr>
            <a:stCxn id="364" idx="0"/>
            <a:endCxn id="311" idx="2"/>
          </p:cNvCxnSpPr>
          <p:nvPr/>
        </p:nvCxnSpPr>
        <p:spPr>
          <a:xfrm rot="5400000" flipH="1" flipV="1">
            <a:off x="5367768" y="2558316"/>
            <a:ext cx="184205" cy="2724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Rectángulo 365" descr="Nodo de quinto nivel" title="Nodo05"/>
          <p:cNvSpPr/>
          <p:nvPr/>
        </p:nvSpPr>
        <p:spPr>
          <a:xfrm>
            <a:off x="5760393" y="2786652"/>
            <a:ext cx="648947" cy="353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reducción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367" name="Conector angular 366"/>
          <p:cNvCxnSpPr>
            <a:stCxn id="366" idx="0"/>
            <a:endCxn id="311" idx="2"/>
          </p:cNvCxnSpPr>
          <p:nvPr/>
        </p:nvCxnSpPr>
        <p:spPr>
          <a:xfrm rot="16200000" flipV="1">
            <a:off x="5748385" y="2450169"/>
            <a:ext cx="184204" cy="4887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angular 339"/>
          <p:cNvCxnSpPr>
            <a:stCxn id="337" idx="2"/>
            <a:endCxn id="203" idx="0"/>
          </p:cNvCxnSpPr>
          <p:nvPr/>
        </p:nvCxnSpPr>
        <p:spPr>
          <a:xfrm rot="5400000">
            <a:off x="5886335" y="1443420"/>
            <a:ext cx="148833" cy="72171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ángulo 338" descr="Nodo de segundo nivel" title="Nodo02"/>
          <p:cNvSpPr/>
          <p:nvPr/>
        </p:nvSpPr>
        <p:spPr>
          <a:xfrm>
            <a:off x="5037519" y="1878695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escalas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332" name="Conector angular 341"/>
          <p:cNvCxnSpPr>
            <a:stCxn id="335" idx="2"/>
            <a:endCxn id="369" idx="0"/>
          </p:cNvCxnSpPr>
          <p:nvPr/>
        </p:nvCxnSpPr>
        <p:spPr>
          <a:xfrm rot="16200000" flipH="1">
            <a:off x="7659109" y="943196"/>
            <a:ext cx="166524" cy="1111669"/>
          </a:xfrm>
          <a:prstGeom prst="bentConnector3">
            <a:avLst>
              <a:gd name="adj1" fmla="val 2409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Rectángulo 338" descr="Nodo de segundo nivel" title="Nodo02"/>
          <p:cNvSpPr/>
          <p:nvPr/>
        </p:nvSpPr>
        <p:spPr>
          <a:xfrm>
            <a:off x="7782258" y="1878695"/>
            <a:ext cx="1031897" cy="92401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es-ES" sz="1050" dirty="0">
                <a:solidFill>
                  <a:schemeClr val="bg1"/>
                </a:solidFill>
              </a:rPr>
              <a:t>c</a:t>
            </a:r>
            <a:r>
              <a:rPr lang="es-ES" sz="1050" dirty="0" smtClean="0">
                <a:solidFill>
                  <a:schemeClr val="bg1"/>
                </a:solidFill>
              </a:rPr>
              <a:t>artografía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" sz="1050" dirty="0">
                <a:solidFill>
                  <a:schemeClr val="bg1"/>
                </a:solidFill>
              </a:rPr>
              <a:t>a</a:t>
            </a:r>
            <a:r>
              <a:rPr lang="es-ES" sz="1050" dirty="0" smtClean="0">
                <a:solidFill>
                  <a:schemeClr val="bg1"/>
                </a:solidFill>
              </a:rPr>
              <a:t>rquitectura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" sz="1050" dirty="0">
                <a:solidFill>
                  <a:schemeClr val="bg1"/>
                </a:solidFill>
              </a:rPr>
              <a:t>d</a:t>
            </a:r>
            <a:r>
              <a:rPr lang="es-ES" sz="1050" dirty="0" smtClean="0">
                <a:solidFill>
                  <a:schemeClr val="bg1"/>
                </a:solidFill>
              </a:rPr>
              <a:t>ibujo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" sz="1050" dirty="0" smtClean="0">
                <a:solidFill>
                  <a:schemeClr val="bg1"/>
                </a:solidFill>
              </a:rPr>
              <a:t>diseño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369" name="CuadroTexto 336" descr="Conector entre nodos" title="conector"/>
          <p:cNvSpPr txBox="1"/>
          <p:nvPr/>
        </p:nvSpPr>
        <p:spPr>
          <a:xfrm>
            <a:off x="7736990" y="1582293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a</a:t>
            </a:r>
            <a:r>
              <a:rPr lang="es-ES" sz="900" dirty="0" smtClean="0"/>
              <a:t>plicable en</a:t>
            </a:r>
            <a:endParaRPr lang="es-ES" sz="900" dirty="0"/>
          </a:p>
        </p:txBody>
      </p:sp>
      <p:cxnSp>
        <p:nvCxnSpPr>
          <p:cNvPr id="152" name="151 Conector recto"/>
          <p:cNvCxnSpPr>
            <a:stCxn id="369" idx="2"/>
            <a:endCxn id="368" idx="0"/>
          </p:cNvCxnSpPr>
          <p:nvPr/>
        </p:nvCxnSpPr>
        <p:spPr>
          <a:xfrm>
            <a:off x="8298206" y="1813125"/>
            <a:ext cx="1" cy="655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Conector angular 287"/>
          <p:cNvCxnSpPr>
            <a:stCxn id="282" idx="2"/>
            <a:endCxn id="537" idx="0"/>
          </p:cNvCxnSpPr>
          <p:nvPr/>
        </p:nvCxnSpPr>
        <p:spPr>
          <a:xfrm rot="5400000">
            <a:off x="3657740" y="2512032"/>
            <a:ext cx="170551" cy="40045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Rectángulo 283" descr="Nodo de tercer nivel" title="Nodo03"/>
          <p:cNvSpPr/>
          <p:nvPr/>
        </p:nvSpPr>
        <p:spPr>
          <a:xfrm>
            <a:off x="3114490" y="2797534"/>
            <a:ext cx="856596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perímetro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564" name="CuadroTexto 286" descr="Conector entre nodos" title="conector"/>
          <p:cNvSpPr txBox="1"/>
          <p:nvPr/>
        </p:nvSpPr>
        <p:spPr>
          <a:xfrm>
            <a:off x="2984202" y="3294655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es</a:t>
            </a:r>
            <a:endParaRPr lang="es-ES" sz="900" dirty="0"/>
          </a:p>
        </p:txBody>
      </p:sp>
      <p:cxnSp>
        <p:nvCxnSpPr>
          <p:cNvPr id="565" name="Conector angular 288"/>
          <p:cNvCxnSpPr>
            <a:stCxn id="537" idx="2"/>
            <a:endCxn id="564" idx="0"/>
          </p:cNvCxnSpPr>
          <p:nvPr/>
        </p:nvCxnSpPr>
        <p:spPr>
          <a:xfrm rot="16200000" flipH="1">
            <a:off x="3465948" y="3217814"/>
            <a:ext cx="153680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" name="Rectángulo 284" descr="Nodo de cuarto nivel&#10;" title="Nodo04"/>
          <p:cNvSpPr/>
          <p:nvPr/>
        </p:nvSpPr>
        <p:spPr>
          <a:xfrm>
            <a:off x="3114489" y="3609641"/>
            <a:ext cx="856597" cy="520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la razón entre los perímetros es igual a </a:t>
            </a:r>
            <a:r>
              <a:rPr lang="es-ES" sz="900" i="1" dirty="0" smtClean="0">
                <a:solidFill>
                  <a:schemeClr val="tx1"/>
                </a:solidFill>
              </a:rPr>
              <a:t>k</a:t>
            </a:r>
            <a:endParaRPr lang="es-ES" sz="900" i="1" dirty="0">
              <a:solidFill>
                <a:schemeClr val="tx1"/>
              </a:solidFill>
            </a:endParaRPr>
          </a:p>
        </p:txBody>
      </p:sp>
      <p:cxnSp>
        <p:nvCxnSpPr>
          <p:cNvPr id="577" name="Conector angular 309"/>
          <p:cNvCxnSpPr>
            <a:stCxn id="564" idx="2"/>
            <a:endCxn id="573" idx="0"/>
          </p:cNvCxnSpPr>
          <p:nvPr/>
        </p:nvCxnSpPr>
        <p:spPr>
          <a:xfrm rot="5400000">
            <a:off x="3500712" y="3567564"/>
            <a:ext cx="8415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Conector angular 347"/>
          <p:cNvCxnSpPr>
            <a:stCxn id="364" idx="2"/>
            <a:endCxn id="657" idx="0"/>
          </p:cNvCxnSpPr>
          <p:nvPr/>
        </p:nvCxnSpPr>
        <p:spPr>
          <a:xfrm rot="16200000" flipH="1">
            <a:off x="5243203" y="3220604"/>
            <a:ext cx="161025" cy="1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Conector angular 347"/>
          <p:cNvCxnSpPr>
            <a:stCxn id="366" idx="2"/>
            <a:endCxn id="656" idx="0"/>
          </p:cNvCxnSpPr>
          <p:nvPr/>
        </p:nvCxnSpPr>
        <p:spPr>
          <a:xfrm rot="5400000">
            <a:off x="6004354" y="3220684"/>
            <a:ext cx="161026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6" name="CuadroTexto 345" descr="Conector entre nodos" title="conector"/>
          <p:cNvSpPr txBox="1"/>
          <p:nvPr/>
        </p:nvSpPr>
        <p:spPr>
          <a:xfrm>
            <a:off x="5526279" y="3301197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cumple</a:t>
            </a:r>
            <a:endParaRPr lang="es-ES" sz="900" dirty="0"/>
          </a:p>
        </p:txBody>
      </p:sp>
      <p:sp>
        <p:nvSpPr>
          <p:cNvPr id="657" name="CuadroTexto 345" descr="Conector entre nodos" title="conector"/>
          <p:cNvSpPr txBox="1"/>
          <p:nvPr/>
        </p:nvSpPr>
        <p:spPr>
          <a:xfrm>
            <a:off x="4765208" y="3301197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cumple</a:t>
            </a:r>
            <a:endParaRPr lang="es-ES" sz="900" dirty="0"/>
          </a:p>
        </p:txBody>
      </p:sp>
      <p:sp>
        <p:nvSpPr>
          <p:cNvPr id="664" name="Rectángulo 343" descr="Nodo de cuarto nivel&#10;" title="Nodo04"/>
          <p:cNvSpPr/>
          <p:nvPr/>
        </p:nvSpPr>
        <p:spPr>
          <a:xfrm>
            <a:off x="4970675" y="3609640"/>
            <a:ext cx="705920" cy="52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 </a:t>
            </a:r>
            <a:r>
              <a:rPr lang="es-ES" sz="900" i="1" dirty="0" smtClean="0">
                <a:solidFill>
                  <a:schemeClr val="tx1"/>
                </a:solidFill>
              </a:rPr>
              <a:t>k</a:t>
            </a:r>
            <a:r>
              <a:rPr lang="es-ES" sz="900" dirty="0" smtClean="0">
                <a:solidFill>
                  <a:schemeClr val="tx1"/>
                </a:solidFill>
              </a:rPr>
              <a:t> es mayor que 1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665" name="Rectángulo 343" descr="Nodo de cuarto nivel&#10;" title="Nodo04"/>
          <p:cNvSpPr/>
          <p:nvPr/>
        </p:nvSpPr>
        <p:spPr>
          <a:xfrm>
            <a:off x="5731908" y="3609640"/>
            <a:ext cx="705920" cy="52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 </a:t>
            </a:r>
            <a:r>
              <a:rPr lang="es-ES" sz="900" i="1" dirty="0" smtClean="0">
                <a:solidFill>
                  <a:schemeClr val="tx1"/>
                </a:solidFill>
              </a:rPr>
              <a:t>k</a:t>
            </a:r>
            <a:r>
              <a:rPr lang="es-ES" sz="900" dirty="0" smtClean="0">
                <a:solidFill>
                  <a:schemeClr val="tx1"/>
                </a:solidFill>
              </a:rPr>
              <a:t> es menor que 1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666" name="Conector angular 348"/>
          <p:cNvCxnSpPr>
            <a:stCxn id="657" idx="2"/>
            <a:endCxn id="664" idx="0"/>
          </p:cNvCxnSpPr>
          <p:nvPr/>
        </p:nvCxnSpPr>
        <p:spPr>
          <a:xfrm rot="5400000">
            <a:off x="5284910" y="3570754"/>
            <a:ext cx="77611" cy="1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Conector angular 348"/>
          <p:cNvCxnSpPr>
            <a:stCxn id="656" idx="2"/>
            <a:endCxn id="665" idx="0"/>
          </p:cNvCxnSpPr>
          <p:nvPr/>
        </p:nvCxnSpPr>
        <p:spPr>
          <a:xfrm rot="16200000" flipH="1">
            <a:off x="6046062" y="3570833"/>
            <a:ext cx="77611" cy="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1547</TotalTime>
  <Words>98</Words>
  <Application>Microsoft Office PowerPoint</Application>
  <PresentationFormat>Carta (216 x 279 mm)</PresentationFormat>
  <Paragraphs>38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Sandra</cp:lastModifiedBy>
  <cp:revision>47</cp:revision>
  <cp:lastPrinted>2015-06-25T22:36:16Z</cp:lastPrinted>
  <dcterms:created xsi:type="dcterms:W3CDTF">2015-05-14T14:12:36Z</dcterms:created>
  <dcterms:modified xsi:type="dcterms:W3CDTF">2015-07-10T00:15:37Z</dcterms:modified>
</cp:coreProperties>
</file>