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7315200" cy="96012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99" d="100"/>
          <a:sy n="99" d="100"/>
        </p:scale>
        <p:origin x="979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08/02/2016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278861" y="1710405"/>
            <a:ext cx="3121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</a:t>
            </a:r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2016.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Magnitudes proporcionales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819281" y="875638"/>
            <a:ext cx="1126617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Razón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angular 11"/>
          <p:cNvCxnSpPr>
            <a:stCxn id="4" idx="2"/>
            <a:endCxn id="5" idx="0"/>
          </p:cNvCxnSpPr>
          <p:nvPr/>
        </p:nvCxnSpPr>
        <p:spPr>
          <a:xfrm rot="5400000">
            <a:off x="2844843" y="-1031116"/>
            <a:ext cx="444502" cy="3369007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 descr="Conector entre nodos" title="conector"/>
          <p:cNvSpPr txBox="1"/>
          <p:nvPr/>
        </p:nvSpPr>
        <p:spPr>
          <a:xfrm>
            <a:off x="823467" y="1575225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Conector angular 30"/>
          <p:cNvCxnSpPr>
            <a:stCxn id="5" idx="2"/>
            <a:endCxn id="19" idx="0"/>
          </p:cNvCxnSpPr>
          <p:nvPr/>
        </p:nvCxnSpPr>
        <p:spPr>
          <a:xfrm rot="16200000" flipH="1">
            <a:off x="1253734" y="1444275"/>
            <a:ext cx="259805" cy="209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 descr="Nodo de segundo nivel" title="Nodo02"/>
          <p:cNvSpPr/>
          <p:nvPr/>
        </p:nvSpPr>
        <p:spPr>
          <a:xfrm>
            <a:off x="819281" y="1930675"/>
            <a:ext cx="1124746" cy="57386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cociente 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indicado de dos cantidades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Conector angular 44"/>
          <p:cNvCxnSpPr>
            <a:stCxn id="19" idx="2"/>
            <a:endCxn id="44" idx="0"/>
          </p:cNvCxnSpPr>
          <p:nvPr/>
        </p:nvCxnSpPr>
        <p:spPr>
          <a:xfrm rot="5400000">
            <a:off x="1320860" y="1866852"/>
            <a:ext cx="124618" cy="302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 descr="Conector entre nodos" title="conector"/>
          <p:cNvSpPr txBox="1"/>
          <p:nvPr/>
        </p:nvSpPr>
        <p:spPr>
          <a:xfrm>
            <a:off x="821910" y="2605738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 escribe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Conector angular 67"/>
          <p:cNvCxnSpPr>
            <a:stCxn id="44" idx="2"/>
            <a:endCxn id="67" idx="0"/>
          </p:cNvCxnSpPr>
          <p:nvPr/>
        </p:nvCxnSpPr>
        <p:spPr>
          <a:xfrm rot="5400000">
            <a:off x="1330477" y="2554561"/>
            <a:ext cx="101198" cy="115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ángulo 71" descr="Nodo de tercer nivel" title="Nodo03"/>
          <p:cNvSpPr/>
          <p:nvPr/>
        </p:nvSpPr>
        <p:spPr>
          <a:xfrm>
            <a:off x="819281" y="2995502"/>
            <a:ext cx="1119803" cy="6648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m:n 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m/n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ángulo 72" descr="Nodo de cuarto nivel&#10;" title="Nodo04"/>
          <p:cNvSpPr/>
          <p:nvPr/>
        </p:nvSpPr>
        <p:spPr>
          <a:xfrm>
            <a:off x="819281" y="4261362"/>
            <a:ext cx="1119803" cy="5677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 es a n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CuadroTexto 74" descr="Conector entre nodos" title="conector"/>
          <p:cNvSpPr txBox="1"/>
          <p:nvPr/>
        </p:nvSpPr>
        <p:spPr>
          <a:xfrm>
            <a:off x="825417" y="3795548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 lee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6" name="Conector angular 75"/>
          <p:cNvCxnSpPr>
            <a:stCxn id="67" idx="2"/>
            <a:endCxn id="72" idx="0"/>
          </p:cNvCxnSpPr>
          <p:nvPr/>
        </p:nvCxnSpPr>
        <p:spPr>
          <a:xfrm rot="5400000">
            <a:off x="1300376" y="2915381"/>
            <a:ext cx="158928" cy="131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angular 78"/>
          <p:cNvCxnSpPr>
            <a:stCxn id="72" idx="2"/>
            <a:endCxn id="75" idx="0"/>
          </p:cNvCxnSpPr>
          <p:nvPr/>
        </p:nvCxnSpPr>
        <p:spPr>
          <a:xfrm rot="16200000" flipH="1">
            <a:off x="1314015" y="3725559"/>
            <a:ext cx="135156" cy="482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angular 81"/>
          <p:cNvCxnSpPr>
            <a:stCxn id="75" idx="2"/>
            <a:endCxn id="73" idx="0"/>
          </p:cNvCxnSpPr>
          <p:nvPr/>
        </p:nvCxnSpPr>
        <p:spPr>
          <a:xfrm rot="5400000">
            <a:off x="1264103" y="4141461"/>
            <a:ext cx="234982" cy="482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ángulo 215" descr="Nodo de primer nivel" title="Nodo01"/>
          <p:cNvSpPr/>
          <p:nvPr/>
        </p:nvSpPr>
        <p:spPr>
          <a:xfrm>
            <a:off x="2799375" y="886577"/>
            <a:ext cx="1248347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Proporción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7" name="Conector angular 216"/>
          <p:cNvCxnSpPr>
            <a:stCxn id="4" idx="2"/>
            <a:endCxn id="216" idx="0"/>
          </p:cNvCxnSpPr>
          <p:nvPr/>
        </p:nvCxnSpPr>
        <p:spPr>
          <a:xfrm rot="5400000">
            <a:off x="3859853" y="-5168"/>
            <a:ext cx="455441" cy="1328048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ángulo 219" descr="Nodo de segundo nivel" title="Nodo02"/>
          <p:cNvSpPr/>
          <p:nvPr/>
        </p:nvSpPr>
        <p:spPr>
          <a:xfrm>
            <a:off x="2237003" y="1930675"/>
            <a:ext cx="1124746" cy="57092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igualdad  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 dos razones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1" name="Conector angular 220"/>
          <p:cNvCxnSpPr>
            <a:stCxn id="216" idx="2"/>
            <a:endCxn id="174" idx="0"/>
          </p:cNvCxnSpPr>
          <p:nvPr/>
        </p:nvCxnSpPr>
        <p:spPr>
          <a:xfrm rot="5400000">
            <a:off x="2978913" y="1150609"/>
            <a:ext cx="268886" cy="6203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CuadroTexto 221" descr="Conector entre nodos" title="conector"/>
          <p:cNvSpPr txBox="1"/>
          <p:nvPr/>
        </p:nvSpPr>
        <p:spPr>
          <a:xfrm>
            <a:off x="2244575" y="2615991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 escribe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3" name="Conector angular 222"/>
          <p:cNvCxnSpPr>
            <a:stCxn id="174" idx="2"/>
            <a:endCxn id="220" idx="0"/>
          </p:cNvCxnSpPr>
          <p:nvPr/>
        </p:nvCxnSpPr>
        <p:spPr>
          <a:xfrm rot="5400000">
            <a:off x="2748970" y="1876483"/>
            <a:ext cx="104598" cy="378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ángulo 255" descr="Nodo de tercer nivel" title="Nodo03"/>
          <p:cNvSpPr/>
          <p:nvPr/>
        </p:nvSpPr>
        <p:spPr>
          <a:xfrm>
            <a:off x="2244152" y="2995502"/>
            <a:ext cx="1114687" cy="6648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:n=a:b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m/n = a/b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8" name="Rectángulo 257" descr="Nodo de quinto nivel" title="Nodo05"/>
          <p:cNvSpPr/>
          <p:nvPr/>
        </p:nvSpPr>
        <p:spPr>
          <a:xfrm>
            <a:off x="2239912" y="4261363"/>
            <a:ext cx="1118927" cy="5677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 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a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n, como,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es a b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0" name="Conector angular 259"/>
          <p:cNvCxnSpPr>
            <a:stCxn id="222" idx="2"/>
            <a:endCxn id="256" idx="0"/>
          </p:cNvCxnSpPr>
          <p:nvPr/>
        </p:nvCxnSpPr>
        <p:spPr>
          <a:xfrm rot="5400000">
            <a:off x="2727992" y="2920331"/>
            <a:ext cx="148675" cy="166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CuadroTexto 262" descr="Conector entre nodos" title="conector"/>
          <p:cNvSpPr txBox="1"/>
          <p:nvPr/>
        </p:nvSpPr>
        <p:spPr>
          <a:xfrm>
            <a:off x="2245889" y="3801369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 lee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4" name="Conector angular 263"/>
          <p:cNvCxnSpPr>
            <a:stCxn id="256" idx="2"/>
            <a:endCxn id="263" idx="0"/>
          </p:cNvCxnSpPr>
          <p:nvPr/>
        </p:nvCxnSpPr>
        <p:spPr>
          <a:xfrm rot="16200000" flipH="1">
            <a:off x="2732498" y="3729390"/>
            <a:ext cx="140977" cy="298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ector angular 264"/>
          <p:cNvCxnSpPr>
            <a:stCxn id="258" idx="0"/>
            <a:endCxn id="263" idx="2"/>
          </p:cNvCxnSpPr>
          <p:nvPr/>
        </p:nvCxnSpPr>
        <p:spPr>
          <a:xfrm rot="5400000" flipH="1" flipV="1">
            <a:off x="2687345" y="4144232"/>
            <a:ext cx="229162" cy="5100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tángulo 266" descr="Nodo de séptimo nivel" title="Nodo07"/>
          <p:cNvSpPr/>
          <p:nvPr/>
        </p:nvSpPr>
        <p:spPr>
          <a:xfrm>
            <a:off x="3485750" y="4252715"/>
            <a:ext cx="1118927" cy="5764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m.b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n.a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9" name="CuadroTexto 268" descr="Conector entre nodos" title="conector"/>
          <p:cNvSpPr txBox="1"/>
          <p:nvPr/>
        </p:nvSpPr>
        <p:spPr>
          <a:xfrm>
            <a:off x="3487679" y="3810840"/>
            <a:ext cx="11123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 simboliza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1" name="Conector angular 270"/>
          <p:cNvCxnSpPr>
            <a:stCxn id="222" idx="0"/>
            <a:endCxn id="220" idx="2"/>
          </p:cNvCxnSpPr>
          <p:nvPr/>
        </p:nvCxnSpPr>
        <p:spPr>
          <a:xfrm rot="16200000" flipV="1">
            <a:off x="2744075" y="2556904"/>
            <a:ext cx="114388" cy="378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onector angular 271"/>
          <p:cNvCxnSpPr>
            <a:stCxn id="282" idx="0"/>
            <a:endCxn id="280" idx="2"/>
          </p:cNvCxnSpPr>
          <p:nvPr/>
        </p:nvCxnSpPr>
        <p:spPr>
          <a:xfrm rot="5400000" flipH="1" flipV="1">
            <a:off x="3991253" y="2551776"/>
            <a:ext cx="104135" cy="378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onector angular 272"/>
          <p:cNvCxnSpPr>
            <a:stCxn id="267" idx="0"/>
            <a:endCxn id="269" idx="2"/>
          </p:cNvCxnSpPr>
          <p:nvPr/>
        </p:nvCxnSpPr>
        <p:spPr>
          <a:xfrm rot="16200000" flipV="1">
            <a:off x="3939010" y="4146510"/>
            <a:ext cx="211043" cy="136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tángulo 279" descr="Nodo de segundo nivel" title="Nodo02"/>
          <p:cNvSpPr/>
          <p:nvPr/>
        </p:nvSpPr>
        <p:spPr>
          <a:xfrm>
            <a:off x="3482840" y="1929358"/>
            <a:ext cx="1124746" cy="57224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propiedad 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fundamental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1" name="Conector angular 280"/>
          <p:cNvCxnSpPr>
            <a:stCxn id="216" idx="2"/>
            <a:endCxn id="188" idx="0"/>
          </p:cNvCxnSpPr>
          <p:nvPr/>
        </p:nvCxnSpPr>
        <p:spPr>
          <a:xfrm rot="16200000" flipH="1">
            <a:off x="3592973" y="1156935"/>
            <a:ext cx="279030" cy="6178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CuadroTexto 281" descr="Conector entre nodos" title="conector"/>
          <p:cNvSpPr txBox="1"/>
          <p:nvPr/>
        </p:nvSpPr>
        <p:spPr>
          <a:xfrm>
            <a:off x="3482840" y="2605736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dice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3" name="Conector angular 282"/>
          <p:cNvCxnSpPr>
            <a:stCxn id="188" idx="2"/>
            <a:endCxn id="280" idx="0"/>
          </p:cNvCxnSpPr>
          <p:nvPr/>
        </p:nvCxnSpPr>
        <p:spPr>
          <a:xfrm rot="16200000" flipH="1">
            <a:off x="3996752" y="1880896"/>
            <a:ext cx="93137" cy="378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ángulo 283" descr="Nodo de tercer nivel" title="Nodo03"/>
          <p:cNvSpPr/>
          <p:nvPr/>
        </p:nvSpPr>
        <p:spPr>
          <a:xfrm>
            <a:off x="3479929" y="2995502"/>
            <a:ext cx="1120085" cy="6648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producto de los medios es igual al producto de los extremos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" name="Rectángulo 285" descr="Nodo de quinto nivel" title="Nodo05"/>
          <p:cNvSpPr/>
          <p:nvPr/>
        </p:nvSpPr>
        <p:spPr>
          <a:xfrm>
            <a:off x="4737842" y="4252715"/>
            <a:ext cx="967110" cy="577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cociente de las magnitudes es constante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7" name="CuadroTexto 286" descr="Conector entre nodos" title="conector"/>
          <p:cNvSpPr txBox="1"/>
          <p:nvPr/>
        </p:nvSpPr>
        <p:spPr>
          <a:xfrm>
            <a:off x="5183277" y="2605735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característica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8" name="Conector angular 287"/>
          <p:cNvCxnSpPr>
            <a:stCxn id="282" idx="2"/>
            <a:endCxn id="284" idx="0"/>
          </p:cNvCxnSpPr>
          <p:nvPr/>
        </p:nvCxnSpPr>
        <p:spPr>
          <a:xfrm rot="5400000">
            <a:off x="3961235" y="2915310"/>
            <a:ext cx="158930" cy="14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ector angular 289"/>
          <p:cNvCxnSpPr>
            <a:stCxn id="287" idx="2"/>
            <a:endCxn id="156" idx="0"/>
          </p:cNvCxnSpPr>
          <p:nvPr/>
        </p:nvCxnSpPr>
        <p:spPr>
          <a:xfrm rot="5400000">
            <a:off x="5659566" y="2917289"/>
            <a:ext cx="163020" cy="15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CuadroTexto 290" descr="Conector entre nodos" title="conector"/>
          <p:cNvSpPr txBox="1"/>
          <p:nvPr/>
        </p:nvSpPr>
        <p:spPr>
          <a:xfrm>
            <a:off x="5178109" y="3810841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 identifican por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2" name="Conector angular 291"/>
          <p:cNvCxnSpPr>
            <a:stCxn id="225" idx="2"/>
            <a:endCxn id="287" idx="0"/>
          </p:cNvCxnSpPr>
          <p:nvPr/>
        </p:nvCxnSpPr>
        <p:spPr>
          <a:xfrm rot="5400000">
            <a:off x="5690100" y="2553365"/>
            <a:ext cx="104134" cy="60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ector angular 292"/>
          <p:cNvCxnSpPr>
            <a:stCxn id="286" idx="0"/>
            <a:endCxn id="291" idx="2"/>
          </p:cNvCxnSpPr>
          <p:nvPr/>
        </p:nvCxnSpPr>
        <p:spPr>
          <a:xfrm rot="5400000" flipH="1" flipV="1">
            <a:off x="5373525" y="3889545"/>
            <a:ext cx="211042" cy="51529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Rectángulo 334" descr="Nodo de primer nivel" title="Nodo01"/>
          <p:cNvSpPr/>
          <p:nvPr/>
        </p:nvSpPr>
        <p:spPr>
          <a:xfrm>
            <a:off x="5749614" y="875638"/>
            <a:ext cx="2105781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Tipos de proporcionalidad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6" name="Conector angular 335"/>
          <p:cNvCxnSpPr>
            <a:stCxn id="4" idx="2"/>
            <a:endCxn id="335" idx="0"/>
          </p:cNvCxnSpPr>
          <p:nvPr/>
        </p:nvCxnSpPr>
        <p:spPr>
          <a:xfrm rot="16200000" flipH="1">
            <a:off x="5554800" y="-372067"/>
            <a:ext cx="444502" cy="2050908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Conector angular 337"/>
          <p:cNvCxnSpPr>
            <a:stCxn id="335" idx="2"/>
            <a:endCxn id="225" idx="0"/>
          </p:cNvCxnSpPr>
          <p:nvPr/>
        </p:nvCxnSpPr>
        <p:spPr>
          <a:xfrm rot="5400000">
            <a:off x="5964058" y="1093833"/>
            <a:ext cx="616860" cy="106003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Rectángulo 338" descr="Nodo de segundo nivel" title="Nodo02"/>
          <p:cNvSpPr/>
          <p:nvPr/>
        </p:nvSpPr>
        <p:spPr>
          <a:xfrm>
            <a:off x="7194614" y="1929359"/>
            <a:ext cx="1326899" cy="57224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inversa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0" name="Conector angular 339"/>
          <p:cNvCxnSpPr>
            <a:stCxn id="335" idx="2"/>
            <a:endCxn id="339" idx="0"/>
          </p:cNvCxnSpPr>
          <p:nvPr/>
        </p:nvCxnSpPr>
        <p:spPr>
          <a:xfrm rot="16200000" flipH="1">
            <a:off x="7023315" y="1094609"/>
            <a:ext cx="613939" cy="105555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Rectángulo 344" descr="Nodo de quinto nivel" title="Nodo05"/>
          <p:cNvSpPr/>
          <p:nvPr/>
        </p:nvSpPr>
        <p:spPr>
          <a:xfrm>
            <a:off x="6846480" y="4239060"/>
            <a:ext cx="980776" cy="5900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producto 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las magnitudes es constante</a:t>
            </a:r>
          </a:p>
        </p:txBody>
      </p:sp>
      <p:cxnSp>
        <p:nvCxnSpPr>
          <p:cNvPr id="349" name="Conector angular 348"/>
          <p:cNvCxnSpPr/>
          <p:nvPr/>
        </p:nvCxnSpPr>
        <p:spPr>
          <a:xfrm rot="16200000" flipH="1">
            <a:off x="8142960" y="3424392"/>
            <a:ext cx="152651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CuadroTexto 349" descr="Conector entre nodos" title="conector"/>
          <p:cNvSpPr txBox="1"/>
          <p:nvPr/>
        </p:nvSpPr>
        <p:spPr>
          <a:xfrm>
            <a:off x="7194614" y="3810840"/>
            <a:ext cx="13268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 identifican por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1" name="Conector angular 350"/>
          <p:cNvCxnSpPr>
            <a:stCxn id="177" idx="2"/>
            <a:endCxn id="350" idx="0"/>
          </p:cNvCxnSpPr>
          <p:nvPr/>
        </p:nvCxnSpPr>
        <p:spPr>
          <a:xfrm rot="5400000">
            <a:off x="7785449" y="3738225"/>
            <a:ext cx="145230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Conector angular 351"/>
          <p:cNvCxnSpPr>
            <a:stCxn id="345" idx="0"/>
            <a:endCxn id="350" idx="2"/>
          </p:cNvCxnSpPr>
          <p:nvPr/>
        </p:nvCxnSpPr>
        <p:spPr>
          <a:xfrm rot="5400000" flipH="1" flipV="1">
            <a:off x="7498771" y="3879769"/>
            <a:ext cx="197388" cy="521195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Rectángulo 352" descr="Nodo de sexto nivel" title="Nodo06"/>
          <p:cNvSpPr/>
          <p:nvPr/>
        </p:nvSpPr>
        <p:spPr>
          <a:xfrm>
            <a:off x="5749614" y="4248099"/>
            <a:ext cx="945654" cy="5823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representación es una línea recta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6" name="CuadroTexto 355" descr="Conector entre nodos" title="conector"/>
          <p:cNvSpPr txBox="1"/>
          <p:nvPr/>
        </p:nvSpPr>
        <p:spPr>
          <a:xfrm>
            <a:off x="7295355" y="2605733"/>
            <a:ext cx="11200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característica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7" name="Conector angular 356"/>
          <p:cNvCxnSpPr>
            <a:stCxn id="356" idx="0"/>
            <a:endCxn id="339" idx="2"/>
          </p:cNvCxnSpPr>
          <p:nvPr/>
        </p:nvCxnSpPr>
        <p:spPr>
          <a:xfrm rot="5400000" flipH="1" flipV="1">
            <a:off x="7804664" y="2552334"/>
            <a:ext cx="104132" cy="266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Conector angular 358"/>
          <p:cNvCxnSpPr>
            <a:stCxn id="291" idx="0"/>
            <a:endCxn id="156" idx="2"/>
          </p:cNvCxnSpPr>
          <p:nvPr/>
        </p:nvCxnSpPr>
        <p:spPr>
          <a:xfrm rot="5400000" flipH="1" flipV="1">
            <a:off x="5663268" y="3733821"/>
            <a:ext cx="150449" cy="359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Conector angular 364"/>
          <p:cNvCxnSpPr>
            <a:stCxn id="353" idx="0"/>
            <a:endCxn id="291" idx="2"/>
          </p:cNvCxnSpPr>
          <p:nvPr/>
        </p:nvCxnSpPr>
        <p:spPr>
          <a:xfrm rot="16200000" flipV="1">
            <a:off x="5876356" y="3902013"/>
            <a:ext cx="206426" cy="48574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Rectángulo 365" descr="Nodo de quinto nivel" title="Nodo05"/>
          <p:cNvSpPr/>
          <p:nvPr/>
        </p:nvSpPr>
        <p:spPr>
          <a:xfrm>
            <a:off x="7884278" y="4248099"/>
            <a:ext cx="1073742" cy="5823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representación es una línea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curva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CuadroTexto 173" descr="Conector entre nodos" title="conector"/>
          <p:cNvSpPr txBox="1"/>
          <p:nvPr/>
        </p:nvSpPr>
        <p:spPr>
          <a:xfrm>
            <a:off x="2244575" y="1595245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CuadroTexto 187" descr="Conector entre nodos" title="conector"/>
          <p:cNvSpPr txBox="1"/>
          <p:nvPr/>
        </p:nvSpPr>
        <p:spPr>
          <a:xfrm>
            <a:off x="3482840" y="1605389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cumple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" name="Rectángulo 224" descr="Nodo de segundo nivel" title="Nodo02"/>
          <p:cNvSpPr/>
          <p:nvPr/>
        </p:nvSpPr>
        <p:spPr>
          <a:xfrm>
            <a:off x="5077032" y="1932280"/>
            <a:ext cx="1330876" cy="56932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directa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3" name="Conector angular 272"/>
          <p:cNvCxnSpPr>
            <a:stCxn id="269" idx="0"/>
            <a:endCxn id="284" idx="2"/>
          </p:cNvCxnSpPr>
          <p:nvPr/>
        </p:nvCxnSpPr>
        <p:spPr>
          <a:xfrm rot="16200000" flipV="1">
            <a:off x="3966686" y="3733678"/>
            <a:ext cx="150448" cy="38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ángulo 283" descr="Nodo de tercer nivel" title="Nodo03"/>
          <p:cNvSpPr/>
          <p:nvPr/>
        </p:nvSpPr>
        <p:spPr>
          <a:xfrm>
            <a:off x="5077032" y="2999587"/>
            <a:ext cx="1326512" cy="66080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magnitud crece o decrece , la otra también lo hace en la misma proporción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Rectángulo 283" descr="Nodo de tercer nivel" title="Nodo03"/>
          <p:cNvSpPr/>
          <p:nvPr/>
        </p:nvSpPr>
        <p:spPr>
          <a:xfrm>
            <a:off x="7194614" y="2999588"/>
            <a:ext cx="1326899" cy="66602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magnitud crece la otra decrece  en la  misma  proporción, o viceversa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4" name="Conector angular 289"/>
          <p:cNvCxnSpPr>
            <a:stCxn id="356" idx="2"/>
            <a:endCxn id="177" idx="0"/>
          </p:cNvCxnSpPr>
          <p:nvPr/>
        </p:nvCxnSpPr>
        <p:spPr>
          <a:xfrm rot="16200000" flipH="1">
            <a:off x="7775219" y="2916742"/>
            <a:ext cx="163023" cy="266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ector angular 351"/>
          <p:cNvCxnSpPr>
            <a:stCxn id="366" idx="0"/>
            <a:endCxn id="350" idx="2"/>
          </p:cNvCxnSpPr>
          <p:nvPr/>
        </p:nvCxnSpPr>
        <p:spPr>
          <a:xfrm rot="16200000" flipV="1">
            <a:off x="8036393" y="3863343"/>
            <a:ext cx="206427" cy="56308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1504</TotalTime>
  <Words>135</Words>
  <Application>Microsoft Office PowerPoint</Application>
  <PresentationFormat>Carta (216 x 279 mm)</PresentationFormat>
  <Paragraphs>37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Pedro Antonio Ortiz Laverde</cp:lastModifiedBy>
  <cp:revision>55</cp:revision>
  <cp:lastPrinted>2016-02-08T21:27:45Z</cp:lastPrinted>
  <dcterms:created xsi:type="dcterms:W3CDTF">2015-05-14T14:12:36Z</dcterms:created>
  <dcterms:modified xsi:type="dcterms:W3CDTF">2016-02-08T21:40:27Z</dcterms:modified>
</cp:coreProperties>
</file>