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9037" autoAdjust="0"/>
  </p:normalViewPr>
  <p:slideViewPr>
    <p:cSldViewPr snapToGrid="0">
      <p:cViewPr>
        <p:scale>
          <a:sx n="100" d="100"/>
          <a:sy n="100" d="100"/>
        </p:scale>
        <p:origin x="-78" y="2958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28/12/2015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5" Type="http://schemas.openxmlformats.org/officeDocument/2006/relationships/image" Target="../media/image5.gif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gi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Sucesiones y progresiones 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2709865" y="1281967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Sucesiones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2905268" y="2243384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3446471" y="2061638"/>
            <a:ext cx="6666" cy="1817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2614586" y="2625692"/>
            <a:ext cx="167870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Términos organizados </a:t>
            </a:r>
            <a:r>
              <a:rPr lang="es-ES" sz="1050" dirty="0">
                <a:solidFill>
                  <a:schemeClr val="bg1"/>
                </a:solidFill>
              </a:rPr>
              <a:t>uno a continuación del </a:t>
            </a:r>
            <a:r>
              <a:rPr lang="es-ES" sz="1050" dirty="0" smtClean="0">
                <a:solidFill>
                  <a:schemeClr val="bg1"/>
                </a:solidFill>
              </a:rPr>
              <a:t>otro, cumpliendo </a:t>
            </a:r>
            <a:r>
              <a:rPr lang="es-ES" sz="1050" dirty="0">
                <a:solidFill>
                  <a:schemeClr val="bg1"/>
                </a:solidFill>
              </a:rPr>
              <a:t>cierto orden</a:t>
            </a:r>
            <a:r>
              <a:rPr lang="es-CO" sz="1050" i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3453137" y="2515462"/>
            <a:ext cx="804" cy="1102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ángulo 33"/>
          <p:cNvSpPr/>
          <p:nvPr/>
        </p:nvSpPr>
        <p:spPr>
          <a:xfrm>
            <a:off x="9202428" y="1287777"/>
            <a:ext cx="1513100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Progresiones 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5012624" y="-530545"/>
            <a:ext cx="246360" cy="33786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8265972" y="-405229"/>
            <a:ext cx="252170" cy="31338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2953622" y="455146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pueden ser Infinitas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99" name="598 Conector angular"/>
          <p:cNvCxnSpPr>
            <a:stCxn id="146" idx="2"/>
            <a:endCxn id="596" idx="0"/>
          </p:cNvCxnSpPr>
          <p:nvPr/>
        </p:nvCxnSpPr>
        <p:spPr>
          <a:xfrm rot="16200000" flipH="1">
            <a:off x="3342192" y="4341145"/>
            <a:ext cx="326283" cy="943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601 Conector angular"/>
          <p:cNvCxnSpPr>
            <a:stCxn id="146" idx="2"/>
            <a:endCxn id="72" idx="0"/>
          </p:cNvCxnSpPr>
          <p:nvPr/>
        </p:nvCxnSpPr>
        <p:spPr>
          <a:xfrm rot="16200000" flipH="1">
            <a:off x="4035121" y="3648216"/>
            <a:ext cx="327061" cy="1481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3011322" y="527503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7" name="Rectángulo 33"/>
          <p:cNvSpPr/>
          <p:nvPr/>
        </p:nvSpPr>
        <p:spPr>
          <a:xfrm>
            <a:off x="2932909" y="562307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onjunto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números pares                           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>
            <a:off x="3559191" y="5497002"/>
            <a:ext cx="3718" cy="126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9415904" y="2134131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>
            <a:off x="9958978" y="2045770"/>
            <a:ext cx="4795" cy="88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14" idx="0"/>
            <a:endCxn id="122" idx="2"/>
          </p:cNvCxnSpPr>
          <p:nvPr/>
        </p:nvCxnSpPr>
        <p:spPr>
          <a:xfrm flipH="1" flipV="1">
            <a:off x="9963773" y="2493470"/>
            <a:ext cx="439" cy="111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33"/>
          <p:cNvSpPr/>
          <p:nvPr/>
        </p:nvSpPr>
        <p:spPr>
          <a:xfrm>
            <a:off x="4340258" y="455224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ueden ser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finitas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92" name="91 Conector recto"/>
          <p:cNvCxnSpPr>
            <a:stCxn id="279" idx="0"/>
            <a:endCxn id="286" idx="2"/>
          </p:cNvCxnSpPr>
          <p:nvPr/>
        </p:nvCxnSpPr>
        <p:spPr>
          <a:xfrm flipV="1">
            <a:off x="3566061" y="6772275"/>
            <a:ext cx="464" cy="205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>
            <a:stCxn id="259" idx="2"/>
            <a:endCxn id="260" idx="0"/>
          </p:cNvCxnSpPr>
          <p:nvPr/>
        </p:nvCxnSpPr>
        <p:spPr>
          <a:xfrm flipH="1">
            <a:off x="8526070" y="5500004"/>
            <a:ext cx="808" cy="147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33"/>
          <p:cNvSpPr/>
          <p:nvPr/>
        </p:nvSpPr>
        <p:spPr>
          <a:xfrm>
            <a:off x="9021402" y="2604727"/>
            <a:ext cx="188561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sucesiones en las cuales sus términos exceptuando el primero se generan sumando o multiplicando una cantidad fija    </a:t>
            </a:r>
            <a:endParaRPr lang="es-CO" sz="105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82" name="181 Conector recto"/>
          <p:cNvCxnSpPr>
            <a:stCxn id="257" idx="2"/>
            <a:endCxn id="263" idx="0"/>
          </p:cNvCxnSpPr>
          <p:nvPr/>
        </p:nvCxnSpPr>
        <p:spPr>
          <a:xfrm>
            <a:off x="11762663" y="5104888"/>
            <a:ext cx="2715" cy="239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angular"/>
          <p:cNvCxnSpPr>
            <a:stCxn id="146" idx="2"/>
            <a:endCxn id="147" idx="0"/>
          </p:cNvCxnSpPr>
          <p:nvPr/>
        </p:nvCxnSpPr>
        <p:spPr>
          <a:xfrm rot="5400000">
            <a:off x="1953117" y="3036928"/>
            <a:ext cx="316776" cy="26932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60 Conector angular"/>
          <p:cNvCxnSpPr>
            <a:stCxn id="219" idx="2"/>
            <a:endCxn id="256" idx="0"/>
          </p:cNvCxnSpPr>
          <p:nvPr/>
        </p:nvCxnSpPr>
        <p:spPr>
          <a:xfrm rot="5400000">
            <a:off x="9049867" y="3578793"/>
            <a:ext cx="385710" cy="14623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35"/>
          <p:cNvSpPr/>
          <p:nvPr/>
        </p:nvSpPr>
        <p:spPr>
          <a:xfrm>
            <a:off x="4394619" y="5258105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2" name="141 Conector recto"/>
          <p:cNvCxnSpPr>
            <a:stCxn id="131" idx="2"/>
            <a:endCxn id="145" idx="0"/>
          </p:cNvCxnSpPr>
          <p:nvPr/>
        </p:nvCxnSpPr>
        <p:spPr>
          <a:xfrm>
            <a:off x="4942488" y="5480068"/>
            <a:ext cx="8140" cy="141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33"/>
          <p:cNvSpPr/>
          <p:nvPr/>
        </p:nvSpPr>
        <p:spPr>
          <a:xfrm>
            <a:off x="4320628" y="5621528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rden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 llegada  en la fila del banco </a:t>
            </a:r>
          </a:p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6" name="Rectángulo 35"/>
          <p:cNvSpPr/>
          <p:nvPr/>
        </p:nvSpPr>
        <p:spPr>
          <a:xfrm>
            <a:off x="2862622" y="3840922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caracterizan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por  que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7" name="Rectángulo 33"/>
          <p:cNvSpPr/>
          <p:nvPr/>
        </p:nvSpPr>
        <p:spPr>
          <a:xfrm>
            <a:off x="165966" y="4541962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denota como : </a:t>
            </a:r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1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0" name="149 Conector recto"/>
          <p:cNvCxnSpPr>
            <a:stCxn id="596" idx="2"/>
            <a:endCxn id="113" idx="0"/>
          </p:cNvCxnSpPr>
          <p:nvPr/>
        </p:nvCxnSpPr>
        <p:spPr>
          <a:xfrm>
            <a:off x="3552515" y="5153958"/>
            <a:ext cx="6676" cy="121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Conector recto"/>
          <p:cNvCxnSpPr>
            <a:stCxn id="330" idx="2"/>
            <a:endCxn id="146" idx="0"/>
          </p:cNvCxnSpPr>
          <p:nvPr/>
        </p:nvCxnSpPr>
        <p:spPr>
          <a:xfrm>
            <a:off x="3453941" y="3670398"/>
            <a:ext cx="4210" cy="170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209 Conector recto"/>
          <p:cNvCxnSpPr>
            <a:stCxn id="72" idx="2"/>
            <a:endCxn id="131" idx="0"/>
          </p:cNvCxnSpPr>
          <p:nvPr/>
        </p:nvCxnSpPr>
        <p:spPr>
          <a:xfrm>
            <a:off x="4939151" y="5154736"/>
            <a:ext cx="3337" cy="103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80975"/>
          </a:xfrm>
          <a:prstGeom prst="rect">
            <a:avLst/>
          </a:prstGeom>
          <a:noFill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638175"/>
            <a:ext cx="1368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5913" algn="r"/>
              </a:tabLst>
            </a:pPr>
            <a:r>
              <a:rPr kumimoji="0" lang="es-E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ambria Math" pitchFamily="18" charset="0"/>
              </a:rPr>
              <a:t>⊆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2" name="Rectángulo 35"/>
          <p:cNvSpPr/>
          <p:nvPr/>
        </p:nvSpPr>
        <p:spPr>
          <a:xfrm>
            <a:off x="214010" y="526544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donde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5" name="224 Conector recto"/>
          <p:cNvCxnSpPr>
            <a:stCxn id="147" idx="2"/>
            <a:endCxn id="222" idx="0"/>
          </p:cNvCxnSpPr>
          <p:nvPr/>
        </p:nvCxnSpPr>
        <p:spPr>
          <a:xfrm flipH="1">
            <a:off x="761879" y="5144451"/>
            <a:ext cx="2980" cy="120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33"/>
          <p:cNvSpPr/>
          <p:nvPr/>
        </p:nvSpPr>
        <p:spPr>
          <a:xfrm>
            <a:off x="123825" y="5609249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i="1" dirty="0" smtClean="0"/>
              <a:t>a: </a:t>
            </a:r>
            <a:r>
              <a:rPr lang="es-ES" sz="900" dirty="0" smtClean="0"/>
              <a:t> </a:t>
            </a:r>
            <a:r>
              <a:rPr lang="es-ES" sz="900" dirty="0" smtClean="0"/>
              <a:t>termino </a:t>
            </a:r>
            <a:endParaRPr lang="es-ES" sz="900" dirty="0" smtClean="0"/>
          </a:p>
          <a:p>
            <a:pPr algn="ctr"/>
            <a:r>
              <a:rPr lang="es-ES" sz="900" dirty="0" smtClean="0"/>
              <a:t>Sub </a:t>
            </a:r>
            <a:r>
              <a:rPr lang="es-ES" sz="900" i="1" dirty="0" smtClean="0"/>
              <a:t>n</a:t>
            </a:r>
            <a:r>
              <a:rPr lang="es-ES" sz="900" dirty="0" smtClean="0"/>
              <a:t>: </a:t>
            </a:r>
            <a:r>
              <a:rPr lang="es-ES" sz="900" dirty="0" smtClean="0"/>
              <a:t>p</a:t>
            </a:r>
            <a:r>
              <a:rPr lang="es-ES" sz="900" dirty="0" smtClean="0"/>
              <a:t>osición   </a:t>
            </a:r>
            <a:endParaRPr lang="es-ES" sz="900" dirty="0" smtClean="0"/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31" name="230 Conector recto"/>
          <p:cNvCxnSpPr>
            <a:stCxn id="222" idx="2"/>
            <a:endCxn id="230" idx="0"/>
          </p:cNvCxnSpPr>
          <p:nvPr/>
        </p:nvCxnSpPr>
        <p:spPr>
          <a:xfrm flipH="1">
            <a:off x="753825" y="5487411"/>
            <a:ext cx="8054" cy="121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ángulo 35"/>
          <p:cNvSpPr/>
          <p:nvPr/>
        </p:nvSpPr>
        <p:spPr>
          <a:xfrm>
            <a:off x="204492" y="649634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Pueden ser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0" name="239 Conector recto"/>
          <p:cNvCxnSpPr>
            <a:stCxn id="230" idx="2"/>
            <a:endCxn id="238" idx="0"/>
          </p:cNvCxnSpPr>
          <p:nvPr/>
        </p:nvCxnSpPr>
        <p:spPr>
          <a:xfrm flipH="1">
            <a:off x="752361" y="6324788"/>
            <a:ext cx="1464" cy="171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ángulo 33"/>
          <p:cNvSpPr/>
          <p:nvPr/>
        </p:nvSpPr>
        <p:spPr>
          <a:xfrm>
            <a:off x="116667" y="6882492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umérica 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no numéricas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4" name="243 Conector recto"/>
          <p:cNvCxnSpPr>
            <a:stCxn id="238" idx="2"/>
            <a:endCxn id="243" idx="0"/>
          </p:cNvCxnSpPr>
          <p:nvPr/>
        </p:nvCxnSpPr>
        <p:spPr>
          <a:xfrm flipH="1">
            <a:off x="746667" y="6718309"/>
            <a:ext cx="5694" cy="1641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ángulo 33"/>
          <p:cNvSpPr/>
          <p:nvPr/>
        </p:nvSpPr>
        <p:spPr>
          <a:xfrm>
            <a:off x="97611" y="8787537"/>
            <a:ext cx="1260000" cy="413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3</a:t>
            </a:r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8" name="247 Conector recto"/>
          <p:cNvCxnSpPr>
            <a:stCxn id="252" idx="2"/>
            <a:endCxn id="179" idx="0"/>
          </p:cNvCxnSpPr>
          <p:nvPr/>
        </p:nvCxnSpPr>
        <p:spPr>
          <a:xfrm>
            <a:off x="742836" y="7995771"/>
            <a:ext cx="3825" cy="153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35"/>
          <p:cNvSpPr/>
          <p:nvPr/>
        </p:nvSpPr>
        <p:spPr>
          <a:xfrm>
            <a:off x="194967" y="777380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15" name="114 Conector recto"/>
          <p:cNvCxnSpPr>
            <a:stCxn id="243" idx="2"/>
            <a:endCxn id="252" idx="0"/>
          </p:cNvCxnSpPr>
          <p:nvPr/>
        </p:nvCxnSpPr>
        <p:spPr>
          <a:xfrm flipH="1">
            <a:off x="742836" y="7598031"/>
            <a:ext cx="3831" cy="1757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3"/>
          <p:cNvSpPr/>
          <p:nvPr/>
        </p:nvSpPr>
        <p:spPr>
          <a:xfrm>
            <a:off x="1542863" y="455042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Termino general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1" name="140 Conector angular"/>
          <p:cNvCxnSpPr>
            <a:stCxn id="146" idx="2"/>
            <a:endCxn id="135" idx="0"/>
          </p:cNvCxnSpPr>
          <p:nvPr/>
        </p:nvCxnSpPr>
        <p:spPr>
          <a:xfrm rot="5400000">
            <a:off x="2637334" y="3729609"/>
            <a:ext cx="325241" cy="13163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35"/>
          <p:cNvSpPr/>
          <p:nvPr/>
        </p:nvSpPr>
        <p:spPr>
          <a:xfrm>
            <a:off x="1599424" y="525062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Cuando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1" name="Rectángulo 33"/>
          <p:cNvSpPr/>
          <p:nvPr/>
        </p:nvSpPr>
        <p:spPr>
          <a:xfrm>
            <a:off x="1521002" y="561771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dirty="0" smtClean="0"/>
              <a:t>es numérica y  </a:t>
            </a:r>
            <a:r>
              <a:rPr lang="es-ES" sz="900" dirty="0" smtClean="0"/>
              <a:t>siguen </a:t>
            </a:r>
            <a:r>
              <a:rPr lang="es-ES" sz="900" dirty="0" smtClean="0"/>
              <a:t>un patrón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24" name="123 Conector recto"/>
          <p:cNvCxnSpPr>
            <a:stCxn id="135" idx="2"/>
            <a:endCxn id="153" idx="0"/>
          </p:cNvCxnSpPr>
          <p:nvPr/>
        </p:nvCxnSpPr>
        <p:spPr>
          <a:xfrm>
            <a:off x="2141756" y="5152916"/>
            <a:ext cx="5537" cy="977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"/>
          <p:cNvCxnSpPr>
            <a:stCxn id="153" idx="2"/>
            <a:endCxn id="121" idx="0"/>
          </p:cNvCxnSpPr>
          <p:nvPr/>
        </p:nvCxnSpPr>
        <p:spPr>
          <a:xfrm>
            <a:off x="2147293" y="5472590"/>
            <a:ext cx="3709" cy="14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35"/>
          <p:cNvSpPr/>
          <p:nvPr/>
        </p:nvSpPr>
        <p:spPr>
          <a:xfrm>
            <a:off x="1608956" y="648999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posible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1" name="Rectángulo 33"/>
          <p:cNvSpPr/>
          <p:nvPr/>
        </p:nvSpPr>
        <p:spPr>
          <a:xfrm>
            <a:off x="1530656" y="6890953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Establecer una  (formula)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4" name="153 Conector recto"/>
          <p:cNvCxnSpPr>
            <a:stCxn id="121" idx="2"/>
            <a:endCxn id="148" idx="0"/>
          </p:cNvCxnSpPr>
          <p:nvPr/>
        </p:nvCxnSpPr>
        <p:spPr>
          <a:xfrm>
            <a:off x="2151002" y="6333249"/>
            <a:ext cx="5823" cy="156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"/>
          <p:cNvCxnSpPr>
            <a:stCxn id="148" idx="2"/>
            <a:endCxn id="151" idx="0"/>
          </p:cNvCxnSpPr>
          <p:nvPr/>
        </p:nvCxnSpPr>
        <p:spPr>
          <a:xfrm>
            <a:off x="2156825" y="6711955"/>
            <a:ext cx="3831" cy="178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ángulo 35"/>
          <p:cNvSpPr/>
          <p:nvPr/>
        </p:nvSpPr>
        <p:spPr>
          <a:xfrm>
            <a:off x="1608956" y="776956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ejemplos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8" name="157 Conector recto"/>
          <p:cNvCxnSpPr>
            <a:stCxn id="151" idx="2"/>
            <a:endCxn id="156" idx="0"/>
          </p:cNvCxnSpPr>
          <p:nvPr/>
        </p:nvCxnSpPr>
        <p:spPr>
          <a:xfrm flipH="1">
            <a:off x="2156825" y="7606492"/>
            <a:ext cx="3831" cy="163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"/>
          <p:cNvCxnSpPr>
            <a:stCxn id="156" idx="2"/>
            <a:endCxn id="234" idx="0"/>
          </p:cNvCxnSpPr>
          <p:nvPr/>
        </p:nvCxnSpPr>
        <p:spPr>
          <a:xfrm>
            <a:off x="2156825" y="7991530"/>
            <a:ext cx="9061" cy="119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33"/>
          <p:cNvSpPr/>
          <p:nvPr/>
        </p:nvSpPr>
        <p:spPr>
          <a:xfrm>
            <a:off x="5718569" y="4546442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 definen operaciones 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5" name="Rectángulo 35"/>
          <p:cNvSpPr/>
          <p:nvPr/>
        </p:nvSpPr>
        <p:spPr>
          <a:xfrm>
            <a:off x="5769209" y="523994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como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67" name="166 Conector recto"/>
          <p:cNvCxnSpPr>
            <a:stCxn id="163" idx="2"/>
            <a:endCxn id="165" idx="0"/>
          </p:cNvCxnSpPr>
          <p:nvPr/>
        </p:nvCxnSpPr>
        <p:spPr>
          <a:xfrm flipH="1">
            <a:off x="6317078" y="5148931"/>
            <a:ext cx="384" cy="910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ángulo 33"/>
          <p:cNvSpPr/>
          <p:nvPr/>
        </p:nvSpPr>
        <p:spPr>
          <a:xfrm>
            <a:off x="5675151" y="5627470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suma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6" name="Rectángulo 33"/>
          <p:cNvSpPr/>
          <p:nvPr/>
        </p:nvSpPr>
        <p:spPr>
          <a:xfrm>
            <a:off x="6807681" y="5623756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ultiplicación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5" name="184 Conector angular"/>
          <p:cNvCxnSpPr>
            <a:stCxn id="165" idx="2"/>
            <a:endCxn id="170" idx="0"/>
          </p:cNvCxnSpPr>
          <p:nvPr/>
        </p:nvCxnSpPr>
        <p:spPr>
          <a:xfrm rot="5400000">
            <a:off x="6137193" y="5447585"/>
            <a:ext cx="165566" cy="1942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angular"/>
          <p:cNvCxnSpPr>
            <a:stCxn id="165" idx="2"/>
            <a:endCxn id="176" idx="0"/>
          </p:cNvCxnSpPr>
          <p:nvPr/>
        </p:nvCxnSpPr>
        <p:spPr>
          <a:xfrm rot="16200000" flipH="1">
            <a:off x="6705315" y="5073667"/>
            <a:ext cx="161852" cy="938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angular"/>
          <p:cNvCxnSpPr>
            <a:stCxn id="163" idx="0"/>
            <a:endCxn id="146" idx="2"/>
          </p:cNvCxnSpPr>
          <p:nvPr/>
        </p:nvCxnSpPr>
        <p:spPr>
          <a:xfrm rot="16200000" flipV="1">
            <a:off x="4727179" y="2956158"/>
            <a:ext cx="321256" cy="28593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ángulo 35"/>
          <p:cNvSpPr/>
          <p:nvPr/>
        </p:nvSpPr>
        <p:spPr>
          <a:xfrm>
            <a:off x="5743575" y="627941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Que se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define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4" name="193 Conector recto"/>
          <p:cNvCxnSpPr>
            <a:stCxn id="170" idx="2"/>
            <a:endCxn id="193" idx="0"/>
          </p:cNvCxnSpPr>
          <p:nvPr/>
        </p:nvCxnSpPr>
        <p:spPr>
          <a:xfrm flipH="1">
            <a:off x="6121791" y="6133089"/>
            <a:ext cx="1083" cy="146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33"/>
          <p:cNvSpPr/>
          <p:nvPr/>
        </p:nvSpPr>
        <p:spPr>
          <a:xfrm>
            <a:off x="5622198" y="6653012"/>
            <a:ext cx="992109" cy="59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omponente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componente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6" name="Rectángulo 35"/>
          <p:cNvSpPr/>
          <p:nvPr/>
        </p:nvSpPr>
        <p:spPr>
          <a:xfrm>
            <a:off x="5695950" y="7382180"/>
            <a:ext cx="851682" cy="1109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7" name="196 Conector recto"/>
          <p:cNvCxnSpPr>
            <a:stCxn id="193" idx="2"/>
            <a:endCxn id="195" idx="0"/>
          </p:cNvCxnSpPr>
          <p:nvPr/>
        </p:nvCxnSpPr>
        <p:spPr>
          <a:xfrm flipH="1">
            <a:off x="6118253" y="6556393"/>
            <a:ext cx="3538" cy="96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98 Conector recto"/>
          <p:cNvCxnSpPr>
            <a:stCxn id="195" idx="2"/>
            <a:endCxn id="196" idx="0"/>
          </p:cNvCxnSpPr>
          <p:nvPr/>
        </p:nvCxnSpPr>
        <p:spPr>
          <a:xfrm>
            <a:off x="6118253" y="7251964"/>
            <a:ext cx="3538" cy="130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200 Conector recto"/>
          <p:cNvCxnSpPr>
            <a:stCxn id="196" idx="2"/>
            <a:endCxn id="303" idx="0"/>
          </p:cNvCxnSpPr>
          <p:nvPr/>
        </p:nvCxnSpPr>
        <p:spPr>
          <a:xfrm>
            <a:off x="6121791" y="7493161"/>
            <a:ext cx="1224" cy="159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ángulo 35"/>
          <p:cNvSpPr/>
          <p:nvPr/>
        </p:nvSpPr>
        <p:spPr>
          <a:xfrm>
            <a:off x="6709194" y="6260366"/>
            <a:ext cx="1095738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Que se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define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5" name="204 Conector recto"/>
          <p:cNvCxnSpPr>
            <a:stCxn id="303" idx="2"/>
            <a:endCxn id="309" idx="0"/>
          </p:cNvCxnSpPr>
          <p:nvPr/>
        </p:nvCxnSpPr>
        <p:spPr>
          <a:xfrm flipH="1">
            <a:off x="6119225" y="8225034"/>
            <a:ext cx="3790" cy="144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205 Conector recto"/>
          <p:cNvCxnSpPr>
            <a:stCxn id="176" idx="2"/>
            <a:endCxn id="204" idx="0"/>
          </p:cNvCxnSpPr>
          <p:nvPr/>
        </p:nvCxnSpPr>
        <p:spPr>
          <a:xfrm>
            <a:off x="7255404" y="6129375"/>
            <a:ext cx="1659" cy="130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ángulo 33"/>
          <p:cNvSpPr/>
          <p:nvPr/>
        </p:nvSpPr>
        <p:spPr>
          <a:xfrm>
            <a:off x="6765198" y="6653012"/>
            <a:ext cx="992109" cy="59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componente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 componente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9" name="Rectángulo 35"/>
          <p:cNvSpPr/>
          <p:nvPr/>
        </p:nvSpPr>
        <p:spPr>
          <a:xfrm>
            <a:off x="6838950" y="7372655"/>
            <a:ext cx="851682" cy="1109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1" name="210 Conector recto"/>
          <p:cNvCxnSpPr>
            <a:stCxn id="208" idx="2"/>
            <a:endCxn id="209" idx="0"/>
          </p:cNvCxnSpPr>
          <p:nvPr/>
        </p:nvCxnSpPr>
        <p:spPr>
          <a:xfrm>
            <a:off x="7261253" y="7251964"/>
            <a:ext cx="3538" cy="120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ángulo 33"/>
          <p:cNvSpPr/>
          <p:nvPr/>
        </p:nvSpPr>
        <p:spPr>
          <a:xfrm>
            <a:off x="6755673" y="7653137"/>
            <a:ext cx="1039734" cy="571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10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15" name="214 Conector recto"/>
          <p:cNvCxnSpPr>
            <a:stCxn id="209" idx="2"/>
            <a:endCxn id="213" idx="0"/>
          </p:cNvCxnSpPr>
          <p:nvPr/>
        </p:nvCxnSpPr>
        <p:spPr>
          <a:xfrm>
            <a:off x="7264791" y="7483636"/>
            <a:ext cx="10749" cy="16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216 Conector recto"/>
          <p:cNvCxnSpPr>
            <a:stCxn id="213" idx="2"/>
            <a:endCxn id="317" idx="0"/>
          </p:cNvCxnSpPr>
          <p:nvPr/>
        </p:nvCxnSpPr>
        <p:spPr>
          <a:xfrm flipH="1">
            <a:off x="7271750" y="8225034"/>
            <a:ext cx="3790" cy="144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217 Conector recto"/>
          <p:cNvCxnSpPr>
            <a:stCxn id="204" idx="2"/>
            <a:endCxn id="208" idx="0"/>
          </p:cNvCxnSpPr>
          <p:nvPr/>
        </p:nvCxnSpPr>
        <p:spPr>
          <a:xfrm>
            <a:off x="7257063" y="6537343"/>
            <a:ext cx="4190" cy="115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ángulo 35"/>
          <p:cNvSpPr/>
          <p:nvPr/>
        </p:nvSpPr>
        <p:spPr>
          <a:xfrm>
            <a:off x="9426006" y="389512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dividen  en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1" name="220 Conector recto"/>
          <p:cNvCxnSpPr>
            <a:stCxn id="114" idx="2"/>
            <a:endCxn id="219" idx="0"/>
          </p:cNvCxnSpPr>
          <p:nvPr/>
        </p:nvCxnSpPr>
        <p:spPr>
          <a:xfrm>
            <a:off x="9964212" y="3649433"/>
            <a:ext cx="9663" cy="24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33"/>
          <p:cNvSpPr/>
          <p:nvPr/>
        </p:nvSpPr>
        <p:spPr>
          <a:xfrm>
            <a:off x="7912676" y="450280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rogresiones aritméticas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7" name="Rectángulo 33"/>
          <p:cNvSpPr/>
          <p:nvPr/>
        </p:nvSpPr>
        <p:spPr>
          <a:xfrm>
            <a:off x="11163770" y="450239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Progresiones geométricas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58" name="160 Conector angular"/>
          <p:cNvCxnSpPr>
            <a:stCxn id="219" idx="2"/>
            <a:endCxn id="257" idx="0"/>
          </p:cNvCxnSpPr>
          <p:nvPr/>
        </p:nvCxnSpPr>
        <p:spPr>
          <a:xfrm rot="16200000" flipH="1">
            <a:off x="10675615" y="3415351"/>
            <a:ext cx="385308" cy="1788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35"/>
          <p:cNvSpPr/>
          <p:nvPr/>
        </p:nvSpPr>
        <p:spPr>
          <a:xfrm>
            <a:off x="7979009" y="527804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uando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0" name="Rectángulo 33"/>
          <p:cNvSpPr/>
          <p:nvPr/>
        </p:nvSpPr>
        <p:spPr>
          <a:xfrm>
            <a:off x="7896070" y="564730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dirty="0"/>
              <a:t>s</a:t>
            </a:r>
            <a:r>
              <a:rPr lang="es-ES" sz="900" dirty="0" smtClean="0"/>
              <a:t>us términos se generan sumando  una cantidad fija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1" name="Rectángulo 33"/>
          <p:cNvSpPr/>
          <p:nvPr/>
        </p:nvSpPr>
        <p:spPr>
          <a:xfrm>
            <a:off x="11134628" y="566941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dirty="0"/>
              <a:t>s</a:t>
            </a:r>
            <a:r>
              <a:rPr lang="es-ES" sz="900" dirty="0" smtClean="0"/>
              <a:t>us términos se generan  multiplicando  una cantidad fija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2" name="261 Conector recto"/>
          <p:cNvCxnSpPr>
            <a:stCxn id="256" idx="2"/>
            <a:endCxn id="259" idx="0"/>
          </p:cNvCxnSpPr>
          <p:nvPr/>
        </p:nvCxnSpPr>
        <p:spPr>
          <a:xfrm>
            <a:off x="8511569" y="5105290"/>
            <a:ext cx="15309" cy="172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ángulo 35"/>
          <p:cNvSpPr/>
          <p:nvPr/>
        </p:nvSpPr>
        <p:spPr>
          <a:xfrm>
            <a:off x="11217509" y="534453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uando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4" name="263 Conector recto"/>
          <p:cNvCxnSpPr>
            <a:stCxn id="263" idx="2"/>
            <a:endCxn id="261" idx="0"/>
          </p:cNvCxnSpPr>
          <p:nvPr/>
        </p:nvCxnSpPr>
        <p:spPr>
          <a:xfrm flipH="1">
            <a:off x="11764628" y="5566496"/>
            <a:ext cx="750" cy="102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ángulo 35"/>
          <p:cNvSpPr/>
          <p:nvPr/>
        </p:nvSpPr>
        <p:spPr>
          <a:xfrm>
            <a:off x="7932818" y="6518284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caracterizan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por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6" name="265 Conector recto"/>
          <p:cNvCxnSpPr>
            <a:stCxn id="265" idx="0"/>
            <a:endCxn id="260" idx="2"/>
          </p:cNvCxnSpPr>
          <p:nvPr/>
        </p:nvCxnSpPr>
        <p:spPr>
          <a:xfrm flipH="1" flipV="1">
            <a:off x="8526070" y="6362844"/>
            <a:ext cx="2277" cy="155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ángulo 33"/>
          <p:cNvSpPr/>
          <p:nvPr/>
        </p:nvSpPr>
        <p:spPr>
          <a:xfrm>
            <a:off x="7836476" y="71615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el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termino general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8" name="160 Conector angular"/>
          <p:cNvCxnSpPr>
            <a:stCxn id="265" idx="2"/>
            <a:endCxn id="267" idx="0"/>
          </p:cNvCxnSpPr>
          <p:nvPr/>
        </p:nvCxnSpPr>
        <p:spPr>
          <a:xfrm rot="5400000">
            <a:off x="8276783" y="6909964"/>
            <a:ext cx="258980" cy="2441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ángulo 33"/>
          <p:cNvSpPr/>
          <p:nvPr/>
        </p:nvSpPr>
        <p:spPr>
          <a:xfrm>
            <a:off x="8817551" y="71615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sumar 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términos  consecutivos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1" name="Rectángulo 33"/>
          <p:cNvSpPr/>
          <p:nvPr/>
        </p:nvSpPr>
        <p:spPr>
          <a:xfrm>
            <a:off x="9798721" y="71615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i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nterpolar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k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términos  entre a y b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2" name="Rectángulo 33"/>
          <p:cNvSpPr/>
          <p:nvPr/>
        </p:nvSpPr>
        <p:spPr>
          <a:xfrm>
            <a:off x="10770176" y="71234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el  termino general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3" name="Rectángulo 33"/>
          <p:cNvSpPr/>
          <p:nvPr/>
        </p:nvSpPr>
        <p:spPr>
          <a:xfrm>
            <a:off x="11741726" y="71234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términos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consecutivos se suman y  se multiplican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4" name="160 Conector angular"/>
          <p:cNvCxnSpPr>
            <a:stCxn id="265" idx="2"/>
            <a:endCxn id="270" idx="0"/>
          </p:cNvCxnSpPr>
          <p:nvPr/>
        </p:nvCxnSpPr>
        <p:spPr>
          <a:xfrm rot="16200000" flipH="1">
            <a:off x="8767320" y="6663574"/>
            <a:ext cx="258980" cy="7369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160 Conector angular"/>
          <p:cNvCxnSpPr>
            <a:stCxn id="265" idx="2"/>
            <a:endCxn id="271" idx="0"/>
          </p:cNvCxnSpPr>
          <p:nvPr/>
        </p:nvCxnSpPr>
        <p:spPr>
          <a:xfrm rot="16200000" flipH="1">
            <a:off x="9257905" y="6172989"/>
            <a:ext cx="258980" cy="17180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35"/>
          <p:cNvSpPr/>
          <p:nvPr/>
        </p:nvSpPr>
        <p:spPr>
          <a:xfrm>
            <a:off x="11161793" y="6499234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caracterizan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por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82" name="281 Conector recto"/>
          <p:cNvCxnSpPr>
            <a:stCxn id="280" idx="0"/>
            <a:endCxn id="261" idx="2"/>
          </p:cNvCxnSpPr>
          <p:nvPr/>
        </p:nvCxnSpPr>
        <p:spPr>
          <a:xfrm flipV="1">
            <a:off x="11757322" y="6384949"/>
            <a:ext cx="7306" cy="114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ángulo 33"/>
          <p:cNvSpPr/>
          <p:nvPr/>
        </p:nvSpPr>
        <p:spPr>
          <a:xfrm>
            <a:off x="12718955" y="71234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interpolar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k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términos  entre a y b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6" name="Rectángulo 35"/>
          <p:cNvSpPr/>
          <p:nvPr/>
        </p:nvSpPr>
        <p:spPr>
          <a:xfrm>
            <a:off x="7905750" y="782246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definido como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27" name="126 Conector recto"/>
          <p:cNvCxnSpPr>
            <a:stCxn id="267" idx="2"/>
            <a:endCxn id="126" idx="0"/>
          </p:cNvCxnSpPr>
          <p:nvPr/>
        </p:nvCxnSpPr>
        <p:spPr>
          <a:xfrm flipH="1">
            <a:off x="8283966" y="7667147"/>
            <a:ext cx="233" cy="155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33"/>
          <p:cNvSpPr/>
          <p:nvPr/>
        </p:nvSpPr>
        <p:spPr>
          <a:xfrm>
            <a:off x="7836476" y="8237853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i="1" dirty="0" smtClean="0"/>
              <a:t> </a:t>
            </a:r>
            <a:r>
              <a:rPr lang="es-CO" sz="900" dirty="0" smtClean="0"/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12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33" name="132 Conector recto"/>
          <p:cNvCxnSpPr>
            <a:stCxn id="126" idx="2"/>
            <a:endCxn id="132" idx="0"/>
          </p:cNvCxnSpPr>
          <p:nvPr/>
        </p:nvCxnSpPr>
        <p:spPr>
          <a:xfrm>
            <a:off x="8283966" y="8099443"/>
            <a:ext cx="233" cy="138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ángulo 35"/>
          <p:cNvSpPr/>
          <p:nvPr/>
        </p:nvSpPr>
        <p:spPr>
          <a:xfrm>
            <a:off x="8886825" y="782246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tilizando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la formula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0" name="139 Conector recto"/>
          <p:cNvCxnSpPr>
            <a:stCxn id="270" idx="2"/>
            <a:endCxn id="138" idx="0"/>
          </p:cNvCxnSpPr>
          <p:nvPr/>
        </p:nvCxnSpPr>
        <p:spPr>
          <a:xfrm flipH="1">
            <a:off x="9265041" y="7667147"/>
            <a:ext cx="233" cy="155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33"/>
          <p:cNvSpPr/>
          <p:nvPr/>
        </p:nvSpPr>
        <p:spPr>
          <a:xfrm>
            <a:off x="8817551" y="8237853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13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64" name="163 Conector recto"/>
          <p:cNvCxnSpPr>
            <a:stCxn id="138" idx="2"/>
            <a:endCxn id="162" idx="0"/>
          </p:cNvCxnSpPr>
          <p:nvPr/>
        </p:nvCxnSpPr>
        <p:spPr>
          <a:xfrm>
            <a:off x="9265041" y="8099443"/>
            <a:ext cx="233" cy="138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9838" y="8303195"/>
            <a:ext cx="827087" cy="24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" name="Rectángulo 35"/>
          <p:cNvSpPr/>
          <p:nvPr/>
        </p:nvSpPr>
        <p:spPr>
          <a:xfrm>
            <a:off x="9867900" y="784151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tilizando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la formula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1" name="170 Conector recto"/>
          <p:cNvCxnSpPr>
            <a:stCxn id="271" idx="2"/>
            <a:endCxn id="169" idx="0"/>
          </p:cNvCxnSpPr>
          <p:nvPr/>
        </p:nvCxnSpPr>
        <p:spPr>
          <a:xfrm flipH="1">
            <a:off x="10246116" y="7667147"/>
            <a:ext cx="328" cy="174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33"/>
          <p:cNvSpPr/>
          <p:nvPr/>
        </p:nvSpPr>
        <p:spPr>
          <a:xfrm>
            <a:off x="9798626" y="824737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14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77" name="176 Conector recto"/>
          <p:cNvCxnSpPr>
            <a:stCxn id="169" idx="2"/>
            <a:endCxn id="175" idx="0"/>
          </p:cNvCxnSpPr>
          <p:nvPr/>
        </p:nvCxnSpPr>
        <p:spPr>
          <a:xfrm>
            <a:off x="10246116" y="8118493"/>
            <a:ext cx="233" cy="1288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ángulo 35"/>
          <p:cNvSpPr/>
          <p:nvPr/>
        </p:nvSpPr>
        <p:spPr>
          <a:xfrm>
            <a:off x="10848975" y="7793891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efinido como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3" name="Rectángulo 33"/>
          <p:cNvSpPr/>
          <p:nvPr/>
        </p:nvSpPr>
        <p:spPr>
          <a:xfrm>
            <a:off x="10779701" y="8256903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15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84" name="183 Conector recto"/>
          <p:cNvCxnSpPr>
            <a:stCxn id="181" idx="2"/>
            <a:endCxn id="183" idx="0"/>
          </p:cNvCxnSpPr>
          <p:nvPr/>
        </p:nvCxnSpPr>
        <p:spPr>
          <a:xfrm>
            <a:off x="11227191" y="8070868"/>
            <a:ext cx="233" cy="186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>
            <a:stCxn id="272" idx="2"/>
            <a:endCxn id="181" idx="0"/>
          </p:cNvCxnSpPr>
          <p:nvPr/>
        </p:nvCxnSpPr>
        <p:spPr>
          <a:xfrm>
            <a:off x="11217899" y="7629047"/>
            <a:ext cx="9292" cy="1648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33"/>
          <p:cNvSpPr/>
          <p:nvPr/>
        </p:nvSpPr>
        <p:spPr>
          <a:xfrm>
            <a:off x="11751251" y="8237853"/>
            <a:ext cx="895445" cy="991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sumar:</a:t>
            </a:r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16</a:t>
            </a:r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ultiplicar: </a:t>
            </a:r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17</a:t>
            </a:r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3" name="202 Conector recto"/>
          <p:cNvCxnSpPr>
            <a:stCxn id="220" idx="2"/>
            <a:endCxn id="192" idx="0"/>
          </p:cNvCxnSpPr>
          <p:nvPr/>
        </p:nvCxnSpPr>
        <p:spPr>
          <a:xfrm>
            <a:off x="12189216" y="8032768"/>
            <a:ext cx="9758" cy="205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35"/>
          <p:cNvSpPr/>
          <p:nvPr/>
        </p:nvSpPr>
        <p:spPr>
          <a:xfrm>
            <a:off x="11763375" y="7755791"/>
            <a:ext cx="85168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las formulas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3" name="222 Conector recto"/>
          <p:cNvCxnSpPr>
            <a:stCxn id="273" idx="2"/>
            <a:endCxn id="220" idx="0"/>
          </p:cNvCxnSpPr>
          <p:nvPr/>
        </p:nvCxnSpPr>
        <p:spPr>
          <a:xfrm flipH="1">
            <a:off x="12189216" y="7629047"/>
            <a:ext cx="233" cy="126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91950" y="8429625"/>
            <a:ext cx="793629" cy="24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8" name="160 Conector angular"/>
          <p:cNvCxnSpPr>
            <a:stCxn id="280" idx="2"/>
            <a:endCxn id="272" idx="0"/>
          </p:cNvCxnSpPr>
          <p:nvPr/>
        </p:nvCxnSpPr>
        <p:spPr>
          <a:xfrm rot="5400000">
            <a:off x="11367646" y="6733752"/>
            <a:ext cx="239930" cy="5394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160 Conector angular"/>
          <p:cNvCxnSpPr>
            <a:stCxn id="280" idx="2"/>
            <a:endCxn id="273" idx="0"/>
          </p:cNvCxnSpPr>
          <p:nvPr/>
        </p:nvCxnSpPr>
        <p:spPr>
          <a:xfrm rot="16200000" flipH="1">
            <a:off x="11853420" y="6787399"/>
            <a:ext cx="239930" cy="4321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93538" y="8953500"/>
            <a:ext cx="833218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9" name="160 Conector angular"/>
          <p:cNvCxnSpPr>
            <a:stCxn id="280" idx="2"/>
            <a:endCxn id="288" idx="0"/>
          </p:cNvCxnSpPr>
          <p:nvPr/>
        </p:nvCxnSpPr>
        <p:spPr>
          <a:xfrm rot="16200000" flipH="1">
            <a:off x="12342035" y="6298785"/>
            <a:ext cx="239930" cy="1409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252 Conector recto"/>
          <p:cNvCxnSpPr>
            <a:stCxn id="288" idx="2"/>
            <a:endCxn id="269" idx="0"/>
          </p:cNvCxnSpPr>
          <p:nvPr/>
        </p:nvCxnSpPr>
        <p:spPr>
          <a:xfrm>
            <a:off x="13166678" y="7629047"/>
            <a:ext cx="3613" cy="174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ángulo 35"/>
          <p:cNvSpPr/>
          <p:nvPr/>
        </p:nvSpPr>
        <p:spPr>
          <a:xfrm>
            <a:off x="12792075" y="780341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la formula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6" name="275 Conector recto"/>
          <p:cNvCxnSpPr>
            <a:stCxn id="269" idx="2"/>
            <a:endCxn id="281" idx="0"/>
          </p:cNvCxnSpPr>
          <p:nvPr/>
        </p:nvCxnSpPr>
        <p:spPr>
          <a:xfrm>
            <a:off x="13170291" y="8080393"/>
            <a:ext cx="5912" cy="24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ángulo 33"/>
          <p:cNvSpPr/>
          <p:nvPr/>
        </p:nvSpPr>
        <p:spPr>
          <a:xfrm>
            <a:off x="12728480" y="832357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18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41289" y="8336618"/>
            <a:ext cx="567816" cy="31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8338" y="4836688"/>
            <a:ext cx="265112" cy="1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9" name="Rectángulo 33"/>
          <p:cNvSpPr/>
          <p:nvPr/>
        </p:nvSpPr>
        <p:spPr>
          <a:xfrm>
            <a:off x="116661" y="8149362"/>
            <a:ext cx="1260000" cy="461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2</a:t>
            </a:r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2" name="211 Conector recto"/>
          <p:cNvCxnSpPr>
            <a:stCxn id="179" idx="2"/>
            <a:endCxn id="247" idx="0"/>
          </p:cNvCxnSpPr>
          <p:nvPr/>
        </p:nvCxnSpPr>
        <p:spPr>
          <a:xfrm flipH="1">
            <a:off x="727611" y="8610600"/>
            <a:ext cx="19050" cy="176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ángulo 33"/>
          <p:cNvSpPr/>
          <p:nvPr/>
        </p:nvSpPr>
        <p:spPr>
          <a:xfrm>
            <a:off x="1535886" y="8111262"/>
            <a:ext cx="1260000" cy="356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1000" i="1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10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r>
              <a:rPr lang="es-CO" sz="1000" dirty="0" smtClean="0">
                <a:solidFill>
                  <a:srgbClr val="FF0000"/>
                </a:solidFill>
                <a:cs typeface="Arial" pitchFamily="34" charset="0"/>
              </a:rPr>
              <a:t>4</a:t>
            </a:r>
          </a:p>
          <a:p>
            <a:pPr algn="ctr"/>
            <a:endParaRPr lang="es-CO" sz="1000" baseline="-250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35" name="Rectángulo 33"/>
          <p:cNvSpPr/>
          <p:nvPr/>
        </p:nvSpPr>
        <p:spPr>
          <a:xfrm>
            <a:off x="1535886" y="8930412"/>
            <a:ext cx="1260000" cy="356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5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4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30364" y="8233057"/>
            <a:ext cx="1089432" cy="12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6" name="Rectángulo 35"/>
          <p:cNvSpPr/>
          <p:nvPr/>
        </p:nvSpPr>
        <p:spPr>
          <a:xfrm>
            <a:off x="1618481" y="858871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 formula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50" name="249 Conector recto"/>
          <p:cNvCxnSpPr>
            <a:stCxn id="234" idx="2"/>
            <a:endCxn id="246" idx="0"/>
          </p:cNvCxnSpPr>
          <p:nvPr/>
        </p:nvCxnSpPr>
        <p:spPr>
          <a:xfrm>
            <a:off x="2165886" y="8467725"/>
            <a:ext cx="464" cy="1209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85926" y="8991600"/>
            <a:ext cx="945062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5" name="254 Conector recto"/>
          <p:cNvCxnSpPr>
            <a:stCxn id="246" idx="2"/>
            <a:endCxn id="235" idx="0"/>
          </p:cNvCxnSpPr>
          <p:nvPr/>
        </p:nvCxnSpPr>
        <p:spPr>
          <a:xfrm flipH="1">
            <a:off x="2165886" y="8810680"/>
            <a:ext cx="464" cy="119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ángulo 33"/>
          <p:cNvSpPr/>
          <p:nvPr/>
        </p:nvSpPr>
        <p:spPr>
          <a:xfrm>
            <a:off x="2936061" y="6977787"/>
            <a:ext cx="1260000" cy="356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6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83" name="Rectángulo 33"/>
          <p:cNvSpPr/>
          <p:nvPr/>
        </p:nvSpPr>
        <p:spPr>
          <a:xfrm>
            <a:off x="4317186" y="6968262"/>
            <a:ext cx="1260000" cy="356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i="1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7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86" name="Rectángulo 35"/>
          <p:cNvSpPr/>
          <p:nvPr/>
        </p:nvSpPr>
        <p:spPr>
          <a:xfrm>
            <a:off x="3018656" y="6509042"/>
            <a:ext cx="1095738" cy="263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epresentado  como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92438" y="7096125"/>
            <a:ext cx="122437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2" name="291 Conector recto"/>
          <p:cNvCxnSpPr>
            <a:stCxn id="117" idx="2"/>
            <a:endCxn id="286" idx="0"/>
          </p:cNvCxnSpPr>
          <p:nvPr/>
        </p:nvCxnSpPr>
        <p:spPr>
          <a:xfrm>
            <a:off x="3562909" y="6338614"/>
            <a:ext cx="3616" cy="170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ángulo 35"/>
          <p:cNvSpPr/>
          <p:nvPr/>
        </p:nvSpPr>
        <p:spPr>
          <a:xfrm>
            <a:off x="4399781" y="6489992"/>
            <a:ext cx="1095738" cy="263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epresentado  como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96" name="295 Conector recto"/>
          <p:cNvCxnSpPr>
            <a:stCxn id="145" idx="2"/>
            <a:endCxn id="295" idx="0"/>
          </p:cNvCxnSpPr>
          <p:nvPr/>
        </p:nvCxnSpPr>
        <p:spPr>
          <a:xfrm flipH="1">
            <a:off x="4947650" y="6337067"/>
            <a:ext cx="2978" cy="152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298 Conector recto"/>
          <p:cNvCxnSpPr>
            <a:stCxn id="295" idx="2"/>
            <a:endCxn id="283" idx="0"/>
          </p:cNvCxnSpPr>
          <p:nvPr/>
        </p:nvCxnSpPr>
        <p:spPr>
          <a:xfrm flipH="1">
            <a:off x="4947186" y="6753225"/>
            <a:ext cx="464" cy="215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62449" y="7086601"/>
            <a:ext cx="1188311" cy="9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73862" y="7688263"/>
            <a:ext cx="1028035" cy="36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3" name="Rectángulo 33"/>
          <p:cNvSpPr/>
          <p:nvPr/>
        </p:nvSpPr>
        <p:spPr>
          <a:xfrm>
            <a:off x="5603148" y="7653137"/>
            <a:ext cx="1039734" cy="571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                                                       </a:t>
            </a: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8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305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610066" y="7772399"/>
            <a:ext cx="1032233" cy="35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6" name="Rectángulo 33"/>
          <p:cNvSpPr/>
          <p:nvPr/>
        </p:nvSpPr>
        <p:spPr>
          <a:xfrm>
            <a:off x="5603148" y="8713391"/>
            <a:ext cx="1039734" cy="571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9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307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659438" y="8748337"/>
            <a:ext cx="912811" cy="38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9" name="Rectángulo 35"/>
          <p:cNvSpPr/>
          <p:nvPr/>
        </p:nvSpPr>
        <p:spPr>
          <a:xfrm>
            <a:off x="5571356" y="836964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on las formulas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14" name="313 Conector recto"/>
          <p:cNvCxnSpPr>
            <a:stCxn id="309" idx="2"/>
            <a:endCxn id="306" idx="0"/>
          </p:cNvCxnSpPr>
          <p:nvPr/>
        </p:nvCxnSpPr>
        <p:spPr>
          <a:xfrm>
            <a:off x="6119225" y="8591605"/>
            <a:ext cx="3790" cy="121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ángulo 35"/>
          <p:cNvSpPr/>
          <p:nvPr/>
        </p:nvSpPr>
        <p:spPr>
          <a:xfrm>
            <a:off x="6723881" y="836964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on las formulas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19" name="Rectángulo 33"/>
          <p:cNvSpPr/>
          <p:nvPr/>
        </p:nvSpPr>
        <p:spPr>
          <a:xfrm>
            <a:off x="6755673" y="8713391"/>
            <a:ext cx="1039734" cy="571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11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320" name="319 Conector recto"/>
          <p:cNvCxnSpPr>
            <a:stCxn id="317" idx="2"/>
            <a:endCxn id="319" idx="0"/>
          </p:cNvCxnSpPr>
          <p:nvPr/>
        </p:nvCxnSpPr>
        <p:spPr>
          <a:xfrm>
            <a:off x="7271750" y="8591605"/>
            <a:ext cx="3790" cy="121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4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02438" y="8735304"/>
            <a:ext cx="947454" cy="38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70820" y="8372474"/>
            <a:ext cx="835030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9907588" y="8267699"/>
            <a:ext cx="684211" cy="31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850563" y="8331370"/>
            <a:ext cx="769397" cy="14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73038" y="8821249"/>
            <a:ext cx="1157219" cy="21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15887" y="8212139"/>
            <a:ext cx="1271281" cy="19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3073</TotalTime>
  <Words>246</Words>
  <Application>Microsoft Office PowerPoint</Application>
  <PresentationFormat>Personalizado</PresentationFormat>
  <Paragraphs>127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saavedra</cp:lastModifiedBy>
  <cp:revision>194</cp:revision>
  <cp:lastPrinted>2015-06-25T22:36:16Z</cp:lastPrinted>
  <dcterms:created xsi:type="dcterms:W3CDTF">2015-05-14T14:12:36Z</dcterms:created>
  <dcterms:modified xsi:type="dcterms:W3CDTF">2015-12-28T18:31:51Z</dcterms:modified>
</cp:coreProperties>
</file>