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2028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16/01/2016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POLÍGONOS Y CIRCUNFERENCIA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3358" y="-1134351"/>
            <a:ext cx="242752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4" idx="2"/>
          </p:cNvCxnSpPr>
          <p:nvPr/>
        </p:nvCxnSpPr>
        <p:spPr>
          <a:xfrm rot="16200000" flipH="1">
            <a:off x="5702947" y="-520214"/>
            <a:ext cx="123572" cy="202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r 274"/>
          <p:cNvCxnSpPr/>
          <p:nvPr/>
        </p:nvCxnSpPr>
        <p:spPr>
          <a:xfrm rot="5400000">
            <a:off x="6683391" y="649187"/>
            <a:ext cx="188960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215" descr="Nodo de primer nivel"/>
          <p:cNvSpPr/>
          <p:nvPr/>
        </p:nvSpPr>
        <p:spPr>
          <a:xfrm>
            <a:off x="6227809" y="780074"/>
            <a:ext cx="152170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Circunferencia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ector angular 218"/>
          <p:cNvCxnSpPr/>
          <p:nvPr/>
        </p:nvCxnSpPr>
        <p:spPr>
          <a:xfrm rot="5400000">
            <a:off x="6592602" y="1241167"/>
            <a:ext cx="197030" cy="1984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219" descr="Nodo de segundo nivel"/>
          <p:cNvSpPr/>
          <p:nvPr/>
        </p:nvSpPr>
        <p:spPr>
          <a:xfrm>
            <a:off x="5575314" y="1965739"/>
            <a:ext cx="1124746" cy="9191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untos del plano que equidistan de un punto llamado centro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220"/>
          <p:cNvCxnSpPr/>
          <p:nvPr/>
        </p:nvCxnSpPr>
        <p:spPr>
          <a:xfrm rot="5400000">
            <a:off x="6320398" y="1142815"/>
            <a:ext cx="320722" cy="6200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221" descr="Conector entre nodos"/>
          <p:cNvSpPr txBox="1"/>
          <p:nvPr/>
        </p:nvSpPr>
        <p:spPr>
          <a:xfrm>
            <a:off x="5611275" y="288488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angular 222"/>
          <p:cNvCxnSpPr>
            <a:stCxn id="119" idx="2"/>
            <a:endCxn id="121" idx="0"/>
          </p:cNvCxnSpPr>
          <p:nvPr/>
        </p:nvCxnSpPr>
        <p:spPr>
          <a:xfrm rot="16200000" flipH="1">
            <a:off x="6153774" y="2868796"/>
            <a:ext cx="1" cy="32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255" descr="Nodo de tercer nivel"/>
          <p:cNvSpPr/>
          <p:nvPr/>
        </p:nvSpPr>
        <p:spPr>
          <a:xfrm>
            <a:off x="5499422" y="3335868"/>
            <a:ext cx="1265584" cy="9166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iámetro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uerda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rco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emicircunferencia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259"/>
          <p:cNvCxnSpPr>
            <a:stCxn id="121" idx="2"/>
            <a:endCxn id="123" idx="0"/>
          </p:cNvCxnSpPr>
          <p:nvPr/>
        </p:nvCxnSpPr>
        <p:spPr>
          <a:xfrm rot="5400000">
            <a:off x="6040965" y="3206970"/>
            <a:ext cx="220147" cy="37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279" descr="Nodo de segundo nivel"/>
          <p:cNvSpPr/>
          <p:nvPr/>
        </p:nvSpPr>
        <p:spPr>
          <a:xfrm>
            <a:off x="7028591" y="192958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osiciones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elativas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adroTexto 281" descr="Conector entre nodos"/>
          <p:cNvSpPr txBox="1"/>
          <p:nvPr/>
        </p:nvSpPr>
        <p:spPr>
          <a:xfrm>
            <a:off x="7031501" y="237499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Conector angular 282"/>
          <p:cNvCxnSpPr/>
          <p:nvPr/>
        </p:nvCxnSpPr>
        <p:spPr>
          <a:xfrm rot="5400000">
            <a:off x="7623675" y="2352622"/>
            <a:ext cx="8794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283" descr="Nodo de tercer nivel"/>
          <p:cNvSpPr/>
          <p:nvPr/>
        </p:nvSpPr>
        <p:spPr>
          <a:xfrm>
            <a:off x="6784825" y="2700508"/>
            <a:ext cx="1122431" cy="53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 y circunferencia</a:t>
            </a:r>
          </a:p>
        </p:txBody>
      </p:sp>
      <p:cxnSp>
        <p:nvCxnSpPr>
          <p:cNvPr id="156" name="Conector angular 287"/>
          <p:cNvCxnSpPr>
            <a:stCxn id="150" idx="2"/>
          </p:cNvCxnSpPr>
          <p:nvPr/>
        </p:nvCxnSpPr>
        <p:spPr>
          <a:xfrm rot="5400000">
            <a:off x="7447402" y="2496004"/>
            <a:ext cx="32859" cy="2525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281" descr="Conector entre nodos"/>
          <p:cNvSpPr txBox="1"/>
          <p:nvPr/>
        </p:nvSpPr>
        <p:spPr>
          <a:xfrm>
            <a:off x="5769132" y="1712350"/>
            <a:ext cx="821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CuadroTexto 281" descr="Conector entre nodos"/>
          <p:cNvSpPr txBox="1"/>
          <p:nvPr/>
        </p:nvSpPr>
        <p:spPr>
          <a:xfrm>
            <a:off x="7155436" y="154811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analizan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angular 335"/>
          <p:cNvCxnSpPr/>
          <p:nvPr/>
        </p:nvCxnSpPr>
        <p:spPr>
          <a:xfrm>
            <a:off x="6782456" y="1453971"/>
            <a:ext cx="967056" cy="12700"/>
          </a:xfrm>
          <a:prstGeom prst="bentConnector3">
            <a:avLst>
              <a:gd name="adj1" fmla="val 978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335"/>
          <p:cNvCxnSpPr/>
          <p:nvPr/>
        </p:nvCxnSpPr>
        <p:spPr>
          <a:xfrm flipV="1">
            <a:off x="7477292" y="1760414"/>
            <a:ext cx="12386" cy="12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angular 291"/>
          <p:cNvCxnSpPr/>
          <p:nvPr/>
        </p:nvCxnSpPr>
        <p:spPr>
          <a:xfrm rot="5400000">
            <a:off x="7582192" y="184672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91"/>
          <p:cNvCxnSpPr/>
          <p:nvPr/>
        </p:nvCxnSpPr>
        <p:spPr>
          <a:xfrm rot="5400000">
            <a:off x="7677669" y="153457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275 Grupo"/>
          <p:cNvGrpSpPr/>
          <p:nvPr/>
        </p:nvGrpSpPr>
        <p:grpSpPr>
          <a:xfrm>
            <a:off x="362500" y="876959"/>
            <a:ext cx="5103870" cy="3110841"/>
            <a:chOff x="210100" y="724559"/>
            <a:chExt cx="5103870" cy="3110841"/>
          </a:xfrm>
        </p:grpSpPr>
        <p:sp>
          <p:nvSpPr>
            <p:cNvPr id="277" name="Rectángulo 215" descr="Nodo de primer nivel"/>
            <p:cNvSpPr/>
            <p:nvPr/>
          </p:nvSpPr>
          <p:spPr>
            <a:xfrm>
              <a:off x="829545" y="724559"/>
              <a:ext cx="1124746" cy="439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Polígono</a:t>
              </a:r>
              <a:endParaRPr lang="es-E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8" name="Conector angular 218"/>
            <p:cNvCxnSpPr>
              <a:stCxn id="277" idx="2"/>
            </p:cNvCxnSpPr>
            <p:nvPr/>
          </p:nvCxnSpPr>
          <p:spPr>
            <a:xfrm rot="16200000" flipH="1">
              <a:off x="1293404" y="1262855"/>
              <a:ext cx="197030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ángulo 219" descr="Nodo de segundo nivel"/>
            <p:cNvSpPr/>
            <p:nvPr/>
          </p:nvSpPr>
          <p:spPr>
            <a:xfrm>
              <a:off x="210100" y="1910225"/>
              <a:ext cx="1124746" cy="6159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s-E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igura cerrada  formada por segmentos</a:t>
              </a:r>
              <a:endPara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4" name="Conector angular 220"/>
            <p:cNvCxnSpPr/>
            <p:nvPr/>
          </p:nvCxnSpPr>
          <p:spPr>
            <a:xfrm rot="5400000">
              <a:off x="922133" y="1087300"/>
              <a:ext cx="320722" cy="620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CuadroTexto 221" descr="Conector entre nodos"/>
            <p:cNvSpPr txBox="1"/>
            <p:nvPr/>
          </p:nvSpPr>
          <p:spPr>
            <a:xfrm>
              <a:off x="213010" y="2620047"/>
              <a:ext cx="1117174" cy="23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elementos</a:t>
              </a:r>
              <a:endParaRPr lang="es-E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6" name="Conector angular 222"/>
            <p:cNvCxnSpPr>
              <a:stCxn id="279" idx="2"/>
              <a:endCxn id="295" idx="0"/>
            </p:cNvCxnSpPr>
            <p:nvPr/>
          </p:nvCxnSpPr>
          <p:spPr>
            <a:xfrm rot="5400000">
              <a:off x="725082" y="2572656"/>
              <a:ext cx="93906" cy="8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ángulo 255" descr="Nodo de tercer nivel"/>
            <p:cNvSpPr/>
            <p:nvPr/>
          </p:nvSpPr>
          <p:spPr>
            <a:xfrm>
              <a:off x="211258" y="2883742"/>
              <a:ext cx="1122431" cy="7872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ados</a:t>
              </a:r>
            </a:p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értices</a:t>
              </a:r>
            </a:p>
            <a:p>
              <a:pPr algn="ctr"/>
              <a:r>
                <a:rPr lang="is-I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</a:t>
              </a:r>
              <a:r>
                <a:rPr lang="es-ES" sz="9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ngulos</a:t>
              </a:r>
              <a:endPara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iagonal</a:t>
              </a:r>
            </a:p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potema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8" name="Conector angular 259"/>
            <p:cNvCxnSpPr>
              <a:stCxn id="295" idx="2"/>
              <a:endCxn id="297" idx="0"/>
            </p:cNvCxnSpPr>
            <p:nvPr/>
          </p:nvCxnSpPr>
          <p:spPr>
            <a:xfrm rot="16200000" flipH="1">
              <a:off x="755606" y="2866873"/>
              <a:ext cx="32859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298 Grupo"/>
            <p:cNvGrpSpPr/>
            <p:nvPr/>
          </p:nvGrpSpPr>
          <p:grpSpPr>
            <a:xfrm>
              <a:off x="1630326" y="1874068"/>
              <a:ext cx="1124746" cy="1961332"/>
              <a:chOff x="1811708" y="1888191"/>
              <a:chExt cx="1124746" cy="1961332"/>
            </a:xfrm>
          </p:grpSpPr>
          <p:sp>
            <p:nvSpPr>
              <p:cNvPr id="325" name="Rectángulo 279" descr="Nodo de segundo nivel"/>
              <p:cNvSpPr/>
              <p:nvPr/>
            </p:nvSpPr>
            <p:spPr>
              <a:xfrm>
                <a:off x="1811708" y="1888191"/>
                <a:ext cx="1124746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105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úmero de lados</a:t>
                </a:r>
                <a:endParaRPr lang="es-E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CuadroTexto 281" descr="Conector entre nodos"/>
              <p:cNvSpPr txBox="1"/>
              <p:nvPr/>
            </p:nvSpPr>
            <p:spPr>
              <a:xfrm>
                <a:off x="1814618" y="2333604"/>
                <a:ext cx="1117174" cy="23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</a:t>
                </a:r>
                <a:endParaRPr lang="es-E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7" name="Conector angular 282"/>
              <p:cNvCxnSpPr>
                <a:stCxn id="325" idx="2"/>
                <a:endCxn id="326" idx="0"/>
              </p:cNvCxnSpPr>
              <p:nvPr/>
            </p:nvCxnSpPr>
            <p:spPr>
              <a:xfrm rot="5400000">
                <a:off x="2329673" y="2289196"/>
                <a:ext cx="87940" cy="8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Rectángulo 283" descr="Nodo de tercer nivel"/>
              <p:cNvSpPr/>
              <p:nvPr/>
            </p:nvSpPr>
            <p:spPr>
              <a:xfrm>
                <a:off x="1812866" y="2608316"/>
                <a:ext cx="1122431" cy="12412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riángulo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uadrilátero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entágono</a:t>
                </a: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Hexágono</a:t>
                </a:r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heptágono</a:t>
                </a:r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ctágono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olígono de “n” lados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9" name="Conector angular 287"/>
              <p:cNvCxnSpPr>
                <a:stCxn id="326" idx="2"/>
                <a:endCxn id="328" idx="0"/>
              </p:cNvCxnSpPr>
              <p:nvPr/>
            </p:nvCxnSpPr>
            <p:spPr>
              <a:xfrm rot="16200000" flipH="1">
                <a:off x="2351705" y="2585939"/>
                <a:ext cx="43876" cy="8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CuadroTexto 281" descr="Conector entre nodos"/>
            <p:cNvSpPr txBox="1"/>
            <p:nvPr/>
          </p:nvSpPr>
          <p:spPr>
            <a:xfrm>
              <a:off x="370867" y="1656835"/>
              <a:ext cx="821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</a:t>
              </a:r>
              <a:endParaRPr lang="es-E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CuadroTexto 281" descr="Conector entre nodos"/>
            <p:cNvSpPr txBox="1"/>
            <p:nvPr/>
          </p:nvSpPr>
          <p:spPr>
            <a:xfrm>
              <a:off x="2836837" y="1492596"/>
              <a:ext cx="1117174" cy="23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s-E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 clasifica por</a:t>
              </a:r>
              <a:endParaRPr lang="es-E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2" name="Conector angular 335"/>
            <p:cNvCxnSpPr/>
            <p:nvPr/>
          </p:nvCxnSpPr>
          <p:spPr>
            <a:xfrm flipV="1">
              <a:off x="1384191" y="1398453"/>
              <a:ext cx="1934114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ángulo 279" descr="Nodo de segundo nivel"/>
            <p:cNvSpPr/>
            <p:nvPr/>
          </p:nvSpPr>
          <p:spPr>
            <a:xfrm>
              <a:off x="2932546" y="1895829"/>
              <a:ext cx="1124746" cy="3574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s-ES" sz="105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orma</a:t>
              </a:r>
              <a:endPara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CuadroTexto 281" descr="Conector entre nodos"/>
            <p:cNvSpPr txBox="1"/>
            <p:nvPr/>
          </p:nvSpPr>
          <p:spPr>
            <a:xfrm>
              <a:off x="2935456" y="2341242"/>
              <a:ext cx="1117174" cy="23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como</a:t>
              </a:r>
              <a:endParaRPr lang="es-E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5" name="Conector angular 282"/>
            <p:cNvCxnSpPr>
              <a:stCxn id="303" idx="2"/>
              <a:endCxn id="304" idx="0"/>
            </p:cNvCxnSpPr>
            <p:nvPr/>
          </p:nvCxnSpPr>
          <p:spPr>
            <a:xfrm rot="5400000">
              <a:off x="3450511" y="2296834"/>
              <a:ext cx="87940" cy="8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ángulo 283" descr="Nodo de tercer nivel"/>
            <p:cNvSpPr/>
            <p:nvPr/>
          </p:nvSpPr>
          <p:spPr>
            <a:xfrm>
              <a:off x="2933704" y="2615954"/>
              <a:ext cx="1122431" cy="5373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óncavo</a:t>
              </a:r>
            </a:p>
            <a:p>
              <a:pPr algn="ctr"/>
              <a:r>
                <a: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onvexo</a:t>
              </a:r>
              <a:endPara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Conector angular 287"/>
            <p:cNvCxnSpPr>
              <a:stCxn id="304" idx="2"/>
              <a:endCxn id="306" idx="0"/>
            </p:cNvCxnSpPr>
            <p:nvPr/>
          </p:nvCxnSpPr>
          <p:spPr>
            <a:xfrm rot="16200000" flipH="1">
              <a:off x="3472543" y="2593577"/>
              <a:ext cx="43876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313 Grupo"/>
            <p:cNvGrpSpPr/>
            <p:nvPr/>
          </p:nvGrpSpPr>
          <p:grpSpPr>
            <a:xfrm>
              <a:off x="4189224" y="1904009"/>
              <a:ext cx="1124746" cy="1382729"/>
              <a:chOff x="1811708" y="1888191"/>
              <a:chExt cx="1124746" cy="1382729"/>
            </a:xfrm>
          </p:grpSpPr>
          <p:sp>
            <p:nvSpPr>
              <p:cNvPr id="320" name="Rectángulo 279" descr="Nodo de segundo nivel"/>
              <p:cNvSpPr/>
              <p:nvPr/>
            </p:nvSpPr>
            <p:spPr>
              <a:xfrm>
                <a:off x="1811708" y="1888191"/>
                <a:ext cx="1124746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105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edida de lados y ángulos</a:t>
                </a:r>
                <a:endParaRPr lang="es-ES" sz="10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CuadroTexto 281" descr="Conector entre nodos"/>
              <p:cNvSpPr txBox="1"/>
              <p:nvPr/>
            </p:nvSpPr>
            <p:spPr>
              <a:xfrm>
                <a:off x="1814618" y="2333604"/>
                <a:ext cx="1117174" cy="23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</a:t>
                </a:r>
                <a:endParaRPr lang="es-E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2" name="Conector angular 282"/>
              <p:cNvCxnSpPr>
                <a:stCxn id="320" idx="2"/>
                <a:endCxn id="321" idx="0"/>
              </p:cNvCxnSpPr>
              <p:nvPr/>
            </p:nvCxnSpPr>
            <p:spPr>
              <a:xfrm rot="5400000">
                <a:off x="2329673" y="2289196"/>
                <a:ext cx="87940" cy="87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Rectángulo 283" descr="Nodo de tercer nivel"/>
              <p:cNvSpPr/>
              <p:nvPr/>
            </p:nvSpPr>
            <p:spPr>
              <a:xfrm>
                <a:off x="1812866" y="2608316"/>
                <a:ext cx="1122431" cy="6626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quilátero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quiángulo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egular</a:t>
                </a:r>
              </a:p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rregular</a:t>
                </a:r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Conector angular 287"/>
              <p:cNvCxnSpPr>
                <a:stCxn id="321" idx="2"/>
                <a:endCxn id="323" idx="0"/>
              </p:cNvCxnSpPr>
              <p:nvPr/>
            </p:nvCxnSpPr>
            <p:spPr>
              <a:xfrm rot="16200000" flipH="1">
                <a:off x="2351705" y="2585939"/>
                <a:ext cx="43876" cy="87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5" name="Conector angular 335"/>
            <p:cNvCxnSpPr/>
            <p:nvPr/>
          </p:nvCxnSpPr>
          <p:spPr>
            <a:xfrm>
              <a:off x="2079027" y="1717165"/>
              <a:ext cx="2900597" cy="12700"/>
            </a:xfrm>
            <a:prstGeom prst="bentConnector3">
              <a:avLst>
                <a:gd name="adj1" fmla="val 496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angular 291"/>
            <p:cNvCxnSpPr/>
            <p:nvPr/>
          </p:nvCxnSpPr>
          <p:spPr>
            <a:xfrm rot="5400000">
              <a:off x="2007655" y="1813247"/>
              <a:ext cx="166639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angular 291"/>
            <p:cNvCxnSpPr/>
            <p:nvPr/>
          </p:nvCxnSpPr>
          <p:spPr>
            <a:xfrm rot="5400000">
              <a:off x="3415993" y="1811409"/>
              <a:ext cx="166639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angular 291"/>
            <p:cNvCxnSpPr/>
            <p:nvPr/>
          </p:nvCxnSpPr>
          <p:spPr>
            <a:xfrm rot="5400000">
              <a:off x="4901450" y="1820588"/>
              <a:ext cx="166639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angular 291"/>
            <p:cNvCxnSpPr/>
            <p:nvPr/>
          </p:nvCxnSpPr>
          <p:spPr>
            <a:xfrm rot="5400000">
              <a:off x="3237883" y="1479061"/>
              <a:ext cx="166639" cy="8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Rectángulo 283" descr="Nodo de tercer nivel"/>
          <p:cNvSpPr/>
          <p:nvPr/>
        </p:nvSpPr>
        <p:spPr>
          <a:xfrm>
            <a:off x="7955889" y="2698670"/>
            <a:ext cx="1122431" cy="4678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circunferencias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 64" descr="Nodo de cuarto nivel&#10;"/>
          <p:cNvSpPr/>
          <p:nvPr/>
        </p:nvSpPr>
        <p:spPr>
          <a:xfrm>
            <a:off x="6898950" y="3829775"/>
            <a:ext cx="864983" cy="505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exteriores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66" name="CuadroTexto 65" descr="Conector entre nodos"/>
          <p:cNvSpPr txBox="1"/>
          <p:nvPr/>
        </p:nvSpPr>
        <p:spPr>
          <a:xfrm>
            <a:off x="6832970" y="34208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ector angular 66"/>
          <p:cNvCxnSpPr/>
          <p:nvPr/>
        </p:nvCxnSpPr>
        <p:spPr>
          <a:xfrm rot="16200000" flipH="1">
            <a:off x="7336836" y="3672576"/>
            <a:ext cx="178051" cy="68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/>
          <p:nvPr/>
        </p:nvCxnSpPr>
        <p:spPr>
          <a:xfrm rot="16200000" flipH="1">
            <a:off x="7324137" y="3405878"/>
            <a:ext cx="152651" cy="876"/>
          </a:xfrm>
          <a:prstGeom prst="bentConnector3">
            <a:avLst>
              <a:gd name="adj1" fmla="val -442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 descr="Conector entre nodos"/>
          <p:cNvSpPr txBox="1"/>
          <p:nvPr/>
        </p:nvSpPr>
        <p:spPr>
          <a:xfrm>
            <a:off x="7959075" y="33870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Conector angular 71"/>
          <p:cNvCxnSpPr/>
          <p:nvPr/>
        </p:nvCxnSpPr>
        <p:spPr>
          <a:xfrm rot="16200000" flipH="1">
            <a:off x="8462941" y="3638702"/>
            <a:ext cx="178051" cy="68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/>
          <p:nvPr/>
        </p:nvCxnSpPr>
        <p:spPr>
          <a:xfrm rot="16200000" flipH="1">
            <a:off x="8450242" y="3372004"/>
            <a:ext cx="152651" cy="876"/>
          </a:xfrm>
          <a:prstGeom prst="bentConnector3">
            <a:avLst>
              <a:gd name="adj1" fmla="val -442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/>
          <p:cNvSpPr/>
          <p:nvPr/>
        </p:nvSpPr>
        <p:spPr>
          <a:xfrm>
            <a:off x="8021570" y="3770500"/>
            <a:ext cx="876898" cy="742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angentes exteriores secantes concéntricas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 angular 287"/>
          <p:cNvCxnSpPr/>
          <p:nvPr/>
        </p:nvCxnSpPr>
        <p:spPr>
          <a:xfrm rot="10800000">
            <a:off x="7608509" y="2545559"/>
            <a:ext cx="477158" cy="112979"/>
          </a:xfrm>
          <a:prstGeom prst="bentConnector3">
            <a:avLst>
              <a:gd name="adj1" fmla="val 979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89</Words>
  <Application>Microsoft Office PowerPoint</Application>
  <PresentationFormat>Carta (216 x 279 mm)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mercyranjel</cp:lastModifiedBy>
  <cp:revision>43</cp:revision>
  <cp:lastPrinted>2015-06-25T22:36:16Z</cp:lastPrinted>
  <dcterms:created xsi:type="dcterms:W3CDTF">2015-05-14T14:12:36Z</dcterms:created>
  <dcterms:modified xsi:type="dcterms:W3CDTF">2016-01-16T20:18:09Z</dcterms:modified>
</cp:coreProperties>
</file>