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ulaPlanetaColombia/RecursosGenerales/master/guiasYformatos/recursos/mapaConceptual/EjemploMapaConceptual01.pdf" TargetMode="External"/><Relationship Id="rId2" Type="http://schemas.openxmlformats.org/officeDocument/2006/relationships/hyperlink" Target="https://raw.githubusercontent.com/AulaPlanetaColombia/RecursosGenerales/master/guiasYformatos/recursos/mapaConceptual/MC_Libro_estilo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w.githubusercontent.com/AulaPlanetaColombia/RecursosGenerales/master/guiasYformatos/recursos/mapaConceptual/EjemploMapaConceptual0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funciones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350936" y="1278423"/>
            <a:ext cx="205386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Relación de dependencia entre dos magnitudes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16655" y="181232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denominadas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330809" y="1765265"/>
            <a:ext cx="9412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77901" y="2134216"/>
            <a:ext cx="1803690" cy="500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dependiente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05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ariable independiente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333280" y="2087750"/>
            <a:ext cx="91056" cy="1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823874" y="2847582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 ellas se determina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16200000" flipH="1">
            <a:off x="1274647" y="2739768"/>
            <a:ext cx="212912" cy="27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762304" y="3438045"/>
            <a:ext cx="1236480" cy="4998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ominio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rango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604355" y="4468325"/>
            <a:ext cx="1544177" cy="788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representación: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gráficas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expresión   algebraica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tablas de valores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palabras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1270938" y="3326521"/>
            <a:ext cx="221131" cy="19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2" idx="2"/>
            <a:endCxn id="73" idx="0"/>
          </p:cNvCxnSpPr>
          <p:nvPr/>
        </p:nvCxnSpPr>
        <p:spPr>
          <a:xfrm rot="5400000">
            <a:off x="1113286" y="4201067"/>
            <a:ext cx="530416" cy="41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 la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5400000">
            <a:off x="1192021" y="1092573"/>
            <a:ext cx="37170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115970" y="128438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Lineal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16200000" flipH="1">
            <a:off x="4868819" y="313913"/>
            <a:ext cx="240183" cy="47462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2968724" y="2021262"/>
            <a:ext cx="1418657" cy="731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aquella cuya representación gráfica es una recta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6" idx="2"/>
            <a:endCxn id="220" idx="0"/>
          </p:cNvCxnSpPr>
          <p:nvPr/>
        </p:nvCxnSpPr>
        <p:spPr>
          <a:xfrm rot="5400000">
            <a:off x="3529649" y="1872567"/>
            <a:ext cx="297099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angular 222"/>
          <p:cNvCxnSpPr>
            <a:stCxn id="220" idx="2"/>
            <a:endCxn id="256" idx="0"/>
          </p:cNvCxnSpPr>
          <p:nvPr/>
        </p:nvCxnSpPr>
        <p:spPr>
          <a:xfrm rot="5400000">
            <a:off x="3314396" y="3115988"/>
            <a:ext cx="727053" cy="2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3116574" y="3479646"/>
            <a:ext cx="1122431" cy="4665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mx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4665008" y="671319"/>
            <a:ext cx="11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funciones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5400000">
            <a:off x="4330419" y="388576"/>
            <a:ext cx="243730" cy="15478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139" descr="Nodo de primer nivel" title="Nodo01"/>
          <p:cNvSpPr/>
          <p:nvPr/>
        </p:nvSpPr>
        <p:spPr>
          <a:xfrm>
            <a:off x="5787439" y="128092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Cuadrática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ángulo 140" descr="Nodo de segundo nivel" title="Nodo02"/>
          <p:cNvSpPr/>
          <p:nvPr/>
        </p:nvSpPr>
        <p:spPr>
          <a:xfrm>
            <a:off x="5640484" y="2036640"/>
            <a:ext cx="1418657" cy="731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corresponde a un polinomio de segundo grado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Conector angular 141"/>
          <p:cNvCxnSpPr>
            <a:stCxn id="140" idx="2"/>
            <a:endCxn id="141" idx="0"/>
          </p:cNvCxnSpPr>
          <p:nvPr/>
        </p:nvCxnSpPr>
        <p:spPr>
          <a:xfrm rot="16200000" flipH="1">
            <a:off x="6191846" y="1878672"/>
            <a:ext cx="31593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41" idx="2"/>
            <a:endCxn id="242" idx="0"/>
          </p:cNvCxnSpPr>
          <p:nvPr/>
        </p:nvCxnSpPr>
        <p:spPr>
          <a:xfrm rot="5400000">
            <a:off x="5865255" y="2590283"/>
            <a:ext cx="306871" cy="6622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 descr="Nodo de tercer nivel" title="Nodo03"/>
          <p:cNvSpPr/>
          <p:nvPr/>
        </p:nvSpPr>
        <p:spPr>
          <a:xfrm>
            <a:off x="4832023" y="3537871"/>
            <a:ext cx="1716270" cy="4322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ax²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c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diferente de cero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Conector angular 144"/>
          <p:cNvCxnSpPr>
            <a:stCxn id="274" idx="2"/>
            <a:endCxn id="140" idx="0"/>
          </p:cNvCxnSpPr>
          <p:nvPr/>
        </p:nvCxnSpPr>
        <p:spPr>
          <a:xfrm rot="16200000" flipH="1">
            <a:off x="5667881" y="598994"/>
            <a:ext cx="240274" cy="1123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 descr="Nodo de cuarto nivel&#10;" title="Nodo04"/>
          <p:cNvSpPr/>
          <p:nvPr/>
        </p:nvSpPr>
        <p:spPr>
          <a:xfrm>
            <a:off x="2329401" y="4664384"/>
            <a:ext cx="1263998" cy="489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endiente</a:t>
            </a: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x</a:t>
            </a:r>
            <a:r>
              <a:rPr lang="es-ES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ector angular 164"/>
          <p:cNvCxnSpPr/>
          <p:nvPr/>
        </p:nvCxnSpPr>
        <p:spPr>
          <a:xfrm rot="16200000" flipH="1">
            <a:off x="3692529" y="3931408"/>
            <a:ext cx="726620" cy="7560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>
            <a:stCxn id="256" idx="2"/>
            <a:endCxn id="162" idx="0"/>
          </p:cNvCxnSpPr>
          <p:nvPr/>
        </p:nvCxnSpPr>
        <p:spPr>
          <a:xfrm rot="5400000">
            <a:off x="2960477" y="3947070"/>
            <a:ext cx="718237" cy="7163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>
            <a:stCxn id="179" idx="2"/>
            <a:endCxn id="182" idx="0"/>
          </p:cNvCxnSpPr>
          <p:nvPr/>
        </p:nvCxnSpPr>
        <p:spPr>
          <a:xfrm rot="5400000">
            <a:off x="4229263" y="5238363"/>
            <a:ext cx="408464" cy="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ángulo 169" descr="Nodo de sexto nivel" title="Nodo06"/>
          <p:cNvSpPr/>
          <p:nvPr/>
        </p:nvSpPr>
        <p:spPr>
          <a:xfrm>
            <a:off x="2402448" y="5467698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orientación de la recta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Rectángulo 170" descr="Nodo de séptimo nivel" title="Nodo07"/>
          <p:cNvSpPr/>
          <p:nvPr/>
        </p:nvSpPr>
        <p:spPr>
          <a:xfrm>
            <a:off x="1158691" y="641894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reciente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Conector angular 173"/>
          <p:cNvCxnSpPr>
            <a:stCxn id="170" idx="0"/>
            <a:endCxn id="162" idx="2"/>
          </p:cNvCxnSpPr>
          <p:nvPr/>
        </p:nvCxnSpPr>
        <p:spPr>
          <a:xfrm rot="16200000" flipV="1">
            <a:off x="2804757" y="5310543"/>
            <a:ext cx="313799" cy="5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r 176"/>
          <p:cNvCxnSpPr>
            <a:stCxn id="171" idx="0"/>
            <a:endCxn id="170" idx="2"/>
          </p:cNvCxnSpPr>
          <p:nvPr/>
        </p:nvCxnSpPr>
        <p:spPr>
          <a:xfrm rot="5400000" flipH="1" flipV="1">
            <a:off x="2041170" y="5498202"/>
            <a:ext cx="597726" cy="12437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178" descr="Nodo de cuarto nivel&#10;" title="Nodo04"/>
          <p:cNvSpPr/>
          <p:nvPr/>
        </p:nvSpPr>
        <p:spPr>
          <a:xfrm>
            <a:off x="3872672" y="4681005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punto de corte con el eje eje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ángulo 181" descr="Nodo de quinto nivel" title="Nodo05"/>
          <p:cNvSpPr/>
          <p:nvPr/>
        </p:nvSpPr>
        <p:spPr>
          <a:xfrm>
            <a:off x="3873637" y="5442988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ángulo 197" descr="Nodo de séptimo nivel" title="Nodo07"/>
          <p:cNvSpPr/>
          <p:nvPr/>
        </p:nvSpPr>
        <p:spPr>
          <a:xfrm>
            <a:off x="2396755" y="6422120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decreciente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Conector angular 198"/>
          <p:cNvCxnSpPr>
            <a:stCxn id="198" idx="0"/>
            <a:endCxn id="170" idx="2"/>
          </p:cNvCxnSpPr>
          <p:nvPr/>
        </p:nvCxnSpPr>
        <p:spPr>
          <a:xfrm rot="5400000" flipH="1" flipV="1">
            <a:off x="2658614" y="6118823"/>
            <a:ext cx="600903" cy="56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ángulo 200" descr="Nodo de séptimo nivel" title="Nodo07"/>
          <p:cNvSpPr/>
          <p:nvPr/>
        </p:nvSpPr>
        <p:spPr>
          <a:xfrm>
            <a:off x="3587628" y="6413398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Conector angular 201"/>
          <p:cNvCxnSpPr>
            <a:stCxn id="201" idx="0"/>
            <a:endCxn id="170" idx="2"/>
          </p:cNvCxnSpPr>
          <p:nvPr/>
        </p:nvCxnSpPr>
        <p:spPr>
          <a:xfrm rot="16200000" flipV="1">
            <a:off x="3258412" y="5524718"/>
            <a:ext cx="592181" cy="11851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uadroTexto 241" descr="Conector entre nodos" title="conector"/>
          <p:cNvSpPr txBox="1"/>
          <p:nvPr/>
        </p:nvSpPr>
        <p:spPr>
          <a:xfrm>
            <a:off x="5128979" y="307484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la forma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Conector angular 246"/>
          <p:cNvCxnSpPr>
            <a:stCxn id="242" idx="2"/>
            <a:endCxn id="144" idx="0"/>
          </p:cNvCxnSpPr>
          <p:nvPr/>
        </p:nvCxnSpPr>
        <p:spPr>
          <a:xfrm rot="16200000" flipH="1">
            <a:off x="5572764" y="3420476"/>
            <a:ext cx="232197" cy="25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angular 275"/>
          <p:cNvCxnSpPr>
            <a:stCxn id="141" idx="2"/>
            <a:endCxn id="278" idx="0"/>
          </p:cNvCxnSpPr>
          <p:nvPr/>
        </p:nvCxnSpPr>
        <p:spPr>
          <a:xfrm rot="16200000" flipH="1">
            <a:off x="6585353" y="2532430"/>
            <a:ext cx="292336" cy="7634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ángulo 276" descr="Nodo de tercer nivel" title="Nodo03"/>
          <p:cNvSpPr/>
          <p:nvPr/>
        </p:nvSpPr>
        <p:spPr>
          <a:xfrm>
            <a:off x="6647348" y="3538183"/>
            <a:ext cx="935540" cy="441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parábola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CuadroTexto 277" descr="Conector entre nodos" title="conector"/>
          <p:cNvSpPr txBox="1"/>
          <p:nvPr/>
        </p:nvSpPr>
        <p:spPr>
          <a:xfrm>
            <a:off x="6554643" y="3060307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representa como una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9" name="Conector angular 278"/>
          <p:cNvCxnSpPr>
            <a:stCxn id="278" idx="2"/>
            <a:endCxn id="277" idx="0"/>
          </p:cNvCxnSpPr>
          <p:nvPr/>
        </p:nvCxnSpPr>
        <p:spPr>
          <a:xfrm rot="16200000" flipH="1">
            <a:off x="7059902" y="3482967"/>
            <a:ext cx="108544" cy="18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ángulo 293" descr="Nodo de cuarto nivel&#10;" title="Nodo04"/>
          <p:cNvSpPr/>
          <p:nvPr/>
        </p:nvSpPr>
        <p:spPr>
          <a:xfrm>
            <a:off x="8184375" y="4726288"/>
            <a:ext cx="869865" cy="812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értice: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unto máximo o mínimo de la parábola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Conector angular 294"/>
          <p:cNvCxnSpPr>
            <a:stCxn id="298" idx="2"/>
            <a:endCxn id="297" idx="0"/>
          </p:cNvCxnSpPr>
          <p:nvPr/>
        </p:nvCxnSpPr>
        <p:spPr>
          <a:xfrm rot="16200000" flipH="1">
            <a:off x="7142360" y="4351454"/>
            <a:ext cx="347725" cy="3955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angular 295"/>
          <p:cNvCxnSpPr>
            <a:stCxn id="298" idx="2"/>
            <a:endCxn id="294" idx="0"/>
          </p:cNvCxnSpPr>
          <p:nvPr/>
        </p:nvCxnSpPr>
        <p:spPr>
          <a:xfrm rot="16200000" flipH="1">
            <a:off x="7693417" y="3800397"/>
            <a:ext cx="350928" cy="15008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ángulo 296" descr="Nodo de cuarto nivel&#10;" title="Nodo04"/>
          <p:cNvSpPr/>
          <p:nvPr/>
        </p:nvSpPr>
        <p:spPr>
          <a:xfrm>
            <a:off x="7059141" y="4723085"/>
            <a:ext cx="909697" cy="806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aíces: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untos de corte con el eje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CuadroTexto 297" descr="Conector entre nodos" title="conector"/>
          <p:cNvSpPr txBox="1"/>
          <p:nvPr/>
        </p:nvSpPr>
        <p:spPr>
          <a:xfrm>
            <a:off x="6559868" y="414452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Rectángulo 299" descr="Nodo de cuarto nivel&#10;" title="Nodo04"/>
          <p:cNvSpPr/>
          <p:nvPr/>
        </p:nvSpPr>
        <p:spPr>
          <a:xfrm>
            <a:off x="5134292" y="4717548"/>
            <a:ext cx="867271" cy="811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 de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simetría: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 vertical que pasa por el vértice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Rectángulo 300" descr="Nodo de cuarto nivel&#10;" title="Nodo04"/>
          <p:cNvSpPr/>
          <p:nvPr/>
        </p:nvSpPr>
        <p:spPr>
          <a:xfrm>
            <a:off x="6059438" y="4731034"/>
            <a:ext cx="920947" cy="79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concavidad: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orientación de la parábola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Rectángulo 301" descr="Nodo de séptimo nivel" title="Nodo07"/>
          <p:cNvSpPr/>
          <p:nvPr/>
        </p:nvSpPr>
        <p:spPr>
          <a:xfrm>
            <a:off x="5332271" y="642004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hacia arriba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3" name="Conector angular 302"/>
          <p:cNvCxnSpPr>
            <a:stCxn id="302" idx="0"/>
            <a:endCxn id="301" idx="2"/>
          </p:cNvCxnSpPr>
          <p:nvPr/>
        </p:nvCxnSpPr>
        <p:spPr>
          <a:xfrm rot="5400000" flipH="1" flipV="1">
            <a:off x="5759627" y="5659759"/>
            <a:ext cx="892392" cy="6281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 303" descr="Nodo de séptimo nivel" title="Nodo07"/>
          <p:cNvSpPr/>
          <p:nvPr/>
        </p:nvSpPr>
        <p:spPr>
          <a:xfrm>
            <a:off x="6624270" y="6416677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Hacia abajo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Conector angular 304"/>
          <p:cNvCxnSpPr>
            <a:stCxn id="304" idx="0"/>
            <a:endCxn id="301" idx="2"/>
          </p:cNvCxnSpPr>
          <p:nvPr/>
        </p:nvCxnSpPr>
        <p:spPr>
          <a:xfrm rot="16200000" flipV="1">
            <a:off x="6407310" y="5640253"/>
            <a:ext cx="889026" cy="6638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angular 305"/>
          <p:cNvCxnSpPr>
            <a:stCxn id="277" idx="2"/>
            <a:endCxn id="298" idx="0"/>
          </p:cNvCxnSpPr>
          <p:nvPr/>
        </p:nvCxnSpPr>
        <p:spPr>
          <a:xfrm rot="16200000" flipH="1">
            <a:off x="7034499" y="4060572"/>
            <a:ext cx="164574" cy="33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angular 362"/>
          <p:cNvCxnSpPr>
            <a:stCxn id="298" idx="2"/>
            <a:endCxn id="300" idx="0"/>
          </p:cNvCxnSpPr>
          <p:nvPr/>
        </p:nvCxnSpPr>
        <p:spPr>
          <a:xfrm rot="5400000">
            <a:off x="6172098" y="3771191"/>
            <a:ext cx="342188" cy="15505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ector angular 411"/>
          <p:cNvCxnSpPr>
            <a:stCxn id="298" idx="2"/>
            <a:endCxn id="301" idx="0"/>
          </p:cNvCxnSpPr>
          <p:nvPr/>
        </p:nvCxnSpPr>
        <p:spPr>
          <a:xfrm rot="5400000">
            <a:off x="6641347" y="4253926"/>
            <a:ext cx="355674" cy="5985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2334" y="213386"/>
            <a:ext cx="830275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Recomendaciones:</a:t>
            </a:r>
          </a:p>
          <a:p>
            <a:endParaRPr lang="es-E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Para usar esta plantilla, NO OLVIDE eliminar esta diapositiva de recomendaciones luego de leerla.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Todo el Mapa Conceptual debe estar en </a:t>
            </a:r>
            <a:r>
              <a:rPr lang="es-ES" sz="1300" b="1" dirty="0" smtClean="0"/>
              <a:t>una sola </a:t>
            </a:r>
            <a:r>
              <a:rPr lang="es-ES" sz="1300" dirty="0" smtClean="0"/>
              <a:t>diapositiva.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Solo se permiten hasta nodos de </a:t>
            </a:r>
            <a:r>
              <a:rPr lang="es-ES" sz="1300" b="1" dirty="0" smtClean="0"/>
              <a:t>séptimo </a:t>
            </a:r>
            <a:r>
              <a:rPr lang="es-ES" sz="1300" dirty="0" smtClean="0"/>
              <a:t>nivel.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No se pueden insertar fórmulas matemáticas; si necesita una fórmula debe </a:t>
            </a:r>
            <a:r>
              <a:rPr lang="es-ES" sz="1300" b="1" dirty="0" smtClean="0"/>
              <a:t>convertirla a imagen </a:t>
            </a:r>
            <a:r>
              <a:rPr lang="es-ES" sz="1300" dirty="0" smtClean="0"/>
              <a:t>para ser insertada.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Luego de aprobado, exporte el Mapa Conceptual como PDF, usando la nomenclatura determinada en la Escaleta del guion.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Evite frases largas en los nodos o conectores; el nombre ideal de un nodo o conector tiene un </a:t>
            </a:r>
            <a:r>
              <a:rPr lang="es-ES" sz="1300" b="1" dirty="0" smtClean="0"/>
              <a:t>máximo de cuatro palabras</a:t>
            </a:r>
            <a:r>
              <a:rPr lang="es-ES" sz="1300" dirty="0" smtClean="0"/>
              <a:t>. Y si el nodo es una lista (normalmente los nodos de último nivel en el Mapa), no incluya mas de </a:t>
            </a:r>
            <a:r>
              <a:rPr lang="es-ES" sz="1300" b="1" dirty="0" smtClean="0"/>
              <a:t>ocho términos</a:t>
            </a:r>
            <a:r>
              <a:rPr lang="es-ES" sz="1300" dirty="0" smtClean="0"/>
              <a:t>. Lea detenidamente la </a:t>
            </a:r>
            <a:r>
              <a:rPr lang="es-ES" sz="1300" dirty="0">
                <a:hlinkClick r:id="rId2"/>
              </a:rPr>
              <a:t>guía de estilo de Mapas conceptuales</a:t>
            </a:r>
            <a:r>
              <a:rPr lang="es-E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Asegúrese de haber </a:t>
            </a:r>
            <a:r>
              <a:rPr lang="es-ES" sz="1300" b="1" dirty="0" smtClean="0"/>
              <a:t>leído y comprendido completamente </a:t>
            </a:r>
            <a:r>
              <a:rPr lang="es-ES" sz="1300" dirty="0" smtClean="0"/>
              <a:t>la </a:t>
            </a:r>
            <a:r>
              <a:rPr lang="es-ES" sz="1300" dirty="0" smtClean="0">
                <a:hlinkClick r:id="rId2"/>
              </a:rPr>
              <a:t>guía de estilo de Mapas conceptuales</a:t>
            </a:r>
            <a:r>
              <a:rPr lang="es-E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Revise y aplique </a:t>
            </a:r>
            <a:r>
              <a:rPr lang="es-ES" sz="1300" dirty="0" smtClean="0">
                <a:hlinkClick r:id="rId3"/>
              </a:rPr>
              <a:t>este ejemplo </a:t>
            </a:r>
            <a:r>
              <a:rPr lang="es-ES" sz="1300" dirty="0" smtClean="0"/>
              <a:t>y </a:t>
            </a:r>
            <a:r>
              <a:rPr lang="es-ES" sz="1300" dirty="0" smtClean="0">
                <a:hlinkClick r:id="rId4"/>
              </a:rPr>
              <a:t>este otro ejemplo </a:t>
            </a:r>
            <a:r>
              <a:rPr lang="es-ES" sz="1300" dirty="0" smtClean="0"/>
              <a:t>de Mapas conceptuales.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b="1" dirty="0" smtClean="0"/>
              <a:t>NUNCA</a:t>
            </a:r>
            <a:r>
              <a:rPr lang="es-ES" sz="1300" dirty="0" smtClean="0"/>
              <a:t> inserte nuevas formas o cajas de texto. Duplique los existentes (copiando y pegando).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Los nodos (o conectores) no se pueden unir en un nivel inferior; el Mapa Conceptual es como un árbol, las ramas no se vuelven a unir después de separadas:</a:t>
            </a:r>
            <a:endParaRPr lang="es-ES" sz="1300" dirty="0"/>
          </a:p>
        </p:txBody>
      </p:sp>
      <p:grpSp>
        <p:nvGrpSpPr>
          <p:cNvPr id="73" name="Grupo 72"/>
          <p:cNvGrpSpPr/>
          <p:nvPr/>
        </p:nvGrpSpPr>
        <p:grpSpPr>
          <a:xfrm>
            <a:off x="3478819" y="3995993"/>
            <a:ext cx="2164335" cy="2652658"/>
            <a:chOff x="3478819" y="3995993"/>
            <a:chExt cx="2164335" cy="2652658"/>
          </a:xfrm>
        </p:grpSpPr>
        <p:grpSp>
          <p:nvGrpSpPr>
            <p:cNvPr id="70" name="Grupo 69"/>
            <p:cNvGrpSpPr/>
            <p:nvPr/>
          </p:nvGrpSpPr>
          <p:grpSpPr>
            <a:xfrm>
              <a:off x="3478819" y="3995993"/>
              <a:ext cx="2164335" cy="2254149"/>
              <a:chOff x="3154860" y="4048244"/>
              <a:chExt cx="2164335" cy="2254149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3154861" y="4048434"/>
                <a:ext cx="931786" cy="40798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4419751" y="4048245"/>
                <a:ext cx="899443" cy="40836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" name="Conector angular 13"/>
              <p:cNvCxnSpPr>
                <a:stCxn id="13" idx="0"/>
                <a:endCxn id="12" idx="0"/>
              </p:cNvCxnSpPr>
              <p:nvPr/>
            </p:nvCxnSpPr>
            <p:spPr>
              <a:xfrm rot="16200000" flipH="1" flipV="1">
                <a:off x="4245019" y="3423979"/>
                <a:ext cx="189" cy="1248719"/>
              </a:xfrm>
              <a:prstGeom prst="bentConnector3">
                <a:avLst>
                  <a:gd name="adj1" fmla="val -12095238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3154860" y="4659841"/>
                <a:ext cx="931785" cy="24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17" name="Conector angular 16"/>
              <p:cNvCxnSpPr>
                <a:stCxn id="12" idx="2"/>
                <a:endCxn id="16" idx="0"/>
              </p:cNvCxnSpPr>
              <p:nvPr/>
            </p:nvCxnSpPr>
            <p:spPr>
              <a:xfrm rot="5400000">
                <a:off x="3519043" y="4558130"/>
                <a:ext cx="203422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ángulo 17"/>
              <p:cNvSpPr/>
              <p:nvPr/>
            </p:nvSpPr>
            <p:spPr>
              <a:xfrm>
                <a:off x="3217561" y="5112227"/>
                <a:ext cx="806381" cy="39507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Conector angular 18"/>
              <p:cNvCxnSpPr>
                <a:stCxn id="16" idx="2"/>
                <a:endCxn id="18" idx="0"/>
              </p:cNvCxnSpPr>
              <p:nvPr/>
            </p:nvCxnSpPr>
            <p:spPr>
              <a:xfrm rot="5400000">
                <a:off x="3517860" y="5009333"/>
                <a:ext cx="205787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uadroTexto 20"/>
              <p:cNvSpPr txBox="1"/>
              <p:nvPr/>
            </p:nvSpPr>
            <p:spPr>
              <a:xfrm>
                <a:off x="4419752" y="4659841"/>
                <a:ext cx="8994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22" name="Conector angular 21"/>
              <p:cNvCxnSpPr>
                <a:stCxn id="13" idx="2"/>
                <a:endCxn id="21" idx="0"/>
              </p:cNvCxnSpPr>
              <p:nvPr/>
            </p:nvCxnSpPr>
            <p:spPr>
              <a:xfrm rot="16200000" flipH="1">
                <a:off x="4767856" y="4558222"/>
                <a:ext cx="203235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ángulo 22"/>
              <p:cNvSpPr/>
              <p:nvPr/>
            </p:nvSpPr>
            <p:spPr>
              <a:xfrm>
                <a:off x="4425637" y="5112226"/>
                <a:ext cx="887669" cy="3950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ector angular 23"/>
              <p:cNvCxnSpPr>
                <a:stCxn id="21" idx="2"/>
                <a:endCxn id="23" idx="0"/>
              </p:cNvCxnSpPr>
              <p:nvPr/>
            </p:nvCxnSpPr>
            <p:spPr>
              <a:xfrm rot="5400000">
                <a:off x="4766391" y="5009143"/>
                <a:ext cx="206164" cy="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ángulo 62"/>
              <p:cNvSpPr/>
              <p:nvPr/>
            </p:nvSpPr>
            <p:spPr>
              <a:xfrm>
                <a:off x="3841922" y="5907320"/>
                <a:ext cx="806381" cy="3950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cuarto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angular 63"/>
              <p:cNvCxnSpPr>
                <a:stCxn id="18" idx="2"/>
                <a:endCxn id="63" idx="0"/>
              </p:cNvCxnSpPr>
              <p:nvPr/>
            </p:nvCxnSpPr>
            <p:spPr>
              <a:xfrm rot="16200000" flipH="1">
                <a:off x="3732922" y="5395129"/>
                <a:ext cx="400020" cy="62436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angular 66"/>
              <p:cNvCxnSpPr>
                <a:stCxn id="23" idx="2"/>
                <a:endCxn id="63" idx="0"/>
              </p:cNvCxnSpPr>
              <p:nvPr/>
            </p:nvCxnSpPr>
            <p:spPr>
              <a:xfrm rot="5400000">
                <a:off x="4357283" y="5395131"/>
                <a:ext cx="400020" cy="62435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Señal de prohibido 71"/>
            <p:cNvSpPr/>
            <p:nvPr/>
          </p:nvSpPr>
          <p:spPr>
            <a:xfrm>
              <a:off x="3605349" y="4728754"/>
              <a:ext cx="2006718" cy="1919897"/>
            </a:xfrm>
            <a:prstGeom prst="noSmoking">
              <a:avLst>
                <a:gd name="adj" fmla="val 1121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9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1671</TotalTime>
  <Words>414</Words>
  <Application>Microsoft Office PowerPoint</Application>
  <PresentationFormat>Carta (216 x 279 mm)</PresentationFormat>
  <Paragraphs>69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47</cp:revision>
  <cp:lastPrinted>2015-06-25T22:36:16Z</cp:lastPrinted>
  <dcterms:created xsi:type="dcterms:W3CDTF">2015-05-14T14:12:36Z</dcterms:created>
  <dcterms:modified xsi:type="dcterms:W3CDTF">2016-01-02T17:42:30Z</dcterms:modified>
</cp:coreProperties>
</file>