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Las operaciones con números racionales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22942" y="97181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098116" y="-681665"/>
            <a:ext cx="540680" cy="276628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26447" y="149717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dividen en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943699" y="145321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Básicas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12684" y="1496702"/>
            <a:ext cx="143670" cy="6062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1" y="2746044"/>
            <a:ext cx="1118926" cy="417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sumas, restas, multiplicaciones y divisiones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1" y="3609643"/>
            <a:ext cx="1118926" cy="45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operaciones de enteros y sus propiedades 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20159" y="4713240"/>
            <a:ext cx="1118927" cy="36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extienden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08548" y="2674092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48588" y="3194247"/>
            <a:ext cx="6294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303737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19002" y="42926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tienen</a:t>
            </a: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63715" y="4176760"/>
            <a:ext cx="229785" cy="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283737" y="4617354"/>
            <a:ext cx="189738" cy="20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71175" y="561291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fraccionarios</a:t>
            </a: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820159" y="52262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1303328" y="5149926"/>
            <a:ext cx="151712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5400000" flipH="1" flipV="1">
            <a:off x="976761" y="5210930"/>
            <a:ext cx="155862" cy="648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28310" y="977660"/>
            <a:ext cx="1246571" cy="44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Polinomios aritméticos</a:t>
            </a: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478335" y="704398"/>
            <a:ext cx="54652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567904" y="15699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4188848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 de operaciones</a:t>
            </a:r>
          </a:p>
        </p:txBody>
      </p:sp>
      <p:cxnSp>
        <p:nvCxnSpPr>
          <p:cNvPr id="221" name="Conector angular 220"/>
          <p:cNvCxnSpPr>
            <a:stCxn id="189" idx="2"/>
            <a:endCxn id="220" idx="0"/>
          </p:cNvCxnSpPr>
          <p:nvPr/>
        </p:nvCxnSpPr>
        <p:spPr>
          <a:xfrm rot="5400000">
            <a:off x="4697714" y="1817016"/>
            <a:ext cx="108172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188848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4681940" y="2294649"/>
            <a:ext cx="13477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4193356" y="2746043"/>
            <a:ext cx="1122431" cy="417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operativo</a:t>
            </a: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5473532" y="3595696"/>
            <a:ext cx="1122431" cy="467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signos de agrupación</a:t>
            </a: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5473532" y="33191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pueden incluir</a:t>
            </a: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4675365" y="2666836"/>
            <a:ext cx="151276" cy="71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5315376" y="2602405"/>
            <a:ext cx="155938" cy="1277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6010575" y="3571523"/>
            <a:ext cx="4571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57" idx="2"/>
            <a:endCxn id="329" idx="0"/>
          </p:cNvCxnSpPr>
          <p:nvPr/>
        </p:nvCxnSpPr>
        <p:spPr>
          <a:xfrm rot="5400000">
            <a:off x="5971713" y="4122491"/>
            <a:ext cx="122688" cy="33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966226" y="9724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869439" y="-686706"/>
            <a:ext cx="541319" cy="277700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968541" y="15137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modelan</a:t>
            </a: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478410" y="1462426"/>
            <a:ext cx="10153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966226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aplicación</a:t>
            </a: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465641" y="1807564"/>
            <a:ext cx="1270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967474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459942" y="2295273"/>
            <a:ext cx="134777" cy="25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955562" y="2737796"/>
            <a:ext cx="1122431" cy="4254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variable y operaciones racionales</a:t>
            </a: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955562" y="3601395"/>
            <a:ext cx="1129086" cy="46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uniforme de la igualdad</a:t>
            </a: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957315" y="32483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</a:p>
        </p:txBody>
      </p:sp>
      <p:cxnSp>
        <p:nvCxnSpPr>
          <p:cNvPr id="347" name="Conector angular 346"/>
          <p:cNvCxnSpPr>
            <a:endCxn id="343" idx="0"/>
          </p:cNvCxnSpPr>
          <p:nvPr/>
        </p:nvCxnSpPr>
        <p:spPr>
          <a:xfrm rot="16200000" flipH="1">
            <a:off x="7444824" y="2665842"/>
            <a:ext cx="143030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473748" y="3205362"/>
            <a:ext cx="85184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456918" y="3538207"/>
            <a:ext cx="122171" cy="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segundo nivel" title="Nodo02"/>
          <p:cNvSpPr/>
          <p:nvPr/>
        </p:nvSpPr>
        <p:spPr>
          <a:xfrm>
            <a:off x="2147132" y="188066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y raíces</a:t>
            </a:r>
          </a:p>
        </p:txBody>
      </p:sp>
      <p:cxnSp>
        <p:nvCxnSpPr>
          <p:cNvPr id="139" name="Conector angular 138"/>
          <p:cNvCxnSpPr>
            <a:stCxn id="19" idx="2"/>
            <a:endCxn id="138" idx="0"/>
          </p:cNvCxnSpPr>
          <p:nvPr/>
        </p:nvCxnSpPr>
        <p:spPr>
          <a:xfrm rot="16200000" flipH="1">
            <a:off x="2272259" y="1443415"/>
            <a:ext cx="152651" cy="721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xto nivel" title="Nodo06"/>
          <p:cNvSpPr/>
          <p:nvPr/>
        </p:nvSpPr>
        <p:spPr>
          <a:xfrm>
            <a:off x="1458590" y="561570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decimales</a:t>
            </a:r>
          </a:p>
        </p:txBody>
      </p:sp>
      <p:cxnSp>
        <p:nvCxnSpPr>
          <p:cNvPr id="161" name="Conector angular 160"/>
          <p:cNvCxnSpPr>
            <a:stCxn id="160" idx="0"/>
            <a:endCxn id="243" idx="2"/>
          </p:cNvCxnSpPr>
          <p:nvPr/>
        </p:nvCxnSpPr>
        <p:spPr>
          <a:xfrm rot="16200000" flipV="1">
            <a:off x="1619076" y="5216723"/>
            <a:ext cx="158649" cy="639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 descr="Conector entre nodos" title="conector"/>
          <p:cNvSpPr txBox="1"/>
          <p:nvPr/>
        </p:nvSpPr>
        <p:spPr>
          <a:xfrm>
            <a:off x="2146733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reducidas a</a:t>
            </a:r>
          </a:p>
        </p:txBody>
      </p:sp>
      <p:sp>
        <p:nvSpPr>
          <p:cNvPr id="167" name="Rectángulo 166" descr="Nodo de tercer nivel" title="Nodo03"/>
          <p:cNvSpPr/>
          <p:nvPr/>
        </p:nvSpPr>
        <p:spPr>
          <a:xfrm>
            <a:off x="2144981" y="2746044"/>
            <a:ext cx="1122431" cy="417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de enteros</a:t>
            </a:r>
          </a:p>
        </p:txBody>
      </p:sp>
      <p:sp>
        <p:nvSpPr>
          <p:cNvPr id="168" name="Rectángulo 167" descr="Nodo de cuarto nivel&#10;" title="Nodo04"/>
          <p:cNvSpPr/>
          <p:nvPr/>
        </p:nvSpPr>
        <p:spPr>
          <a:xfrm>
            <a:off x="2144981" y="3609643"/>
            <a:ext cx="1122431" cy="45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 y denominador</a:t>
            </a: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2146734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</p:txBody>
      </p:sp>
      <p:cxnSp>
        <p:nvCxnSpPr>
          <p:cNvPr id="170" name="Conector angular 169"/>
          <p:cNvCxnSpPr>
            <a:stCxn id="166" idx="2"/>
            <a:endCxn id="167" idx="0"/>
          </p:cNvCxnSpPr>
          <p:nvPr/>
        </p:nvCxnSpPr>
        <p:spPr>
          <a:xfrm rot="16200000" flipH="1">
            <a:off x="2634244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167" idx="2"/>
            <a:endCxn id="169" idx="0"/>
          </p:cNvCxnSpPr>
          <p:nvPr/>
        </p:nvCxnSpPr>
        <p:spPr>
          <a:xfrm rot="5400000">
            <a:off x="2674284" y="3194247"/>
            <a:ext cx="6295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9" idx="2"/>
            <a:endCxn id="168" idx="0"/>
          </p:cNvCxnSpPr>
          <p:nvPr/>
        </p:nvCxnSpPr>
        <p:spPr>
          <a:xfrm rot="16200000" flipH="1">
            <a:off x="2629434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138" idx="2"/>
            <a:endCxn id="166" idx="0"/>
          </p:cNvCxnSpPr>
          <p:nvPr/>
        </p:nvCxnSpPr>
        <p:spPr>
          <a:xfrm rot="5400000">
            <a:off x="2640391" y="2303065"/>
            <a:ext cx="134044" cy="4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4191163" y="153267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190" name="Conector angular 189"/>
          <p:cNvCxnSpPr>
            <a:stCxn id="216" idx="2"/>
            <a:endCxn id="189" idx="0"/>
          </p:cNvCxnSpPr>
          <p:nvPr/>
        </p:nvCxnSpPr>
        <p:spPr>
          <a:xfrm rot="16200000" flipH="1">
            <a:off x="4696370" y="1476668"/>
            <a:ext cx="111234" cy="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adroTexto 293" descr="Conector entre nodos" title="conector"/>
          <p:cNvSpPr txBox="1"/>
          <p:nvPr/>
        </p:nvSpPr>
        <p:spPr>
          <a:xfrm>
            <a:off x="3414763" y="331575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dado por</a:t>
            </a:r>
          </a:p>
        </p:txBody>
      </p:sp>
      <p:cxnSp>
        <p:nvCxnSpPr>
          <p:cNvPr id="295" name="Conector angular 294"/>
          <p:cNvCxnSpPr>
            <a:stCxn id="256" idx="2"/>
            <a:endCxn id="294" idx="0"/>
          </p:cNvCxnSpPr>
          <p:nvPr/>
        </p:nvCxnSpPr>
        <p:spPr>
          <a:xfrm rot="5400000">
            <a:off x="4287688" y="2848872"/>
            <a:ext cx="152547" cy="781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4" idx="2"/>
            <a:endCxn id="297" idx="0"/>
          </p:cNvCxnSpPr>
          <p:nvPr/>
        </p:nvCxnSpPr>
        <p:spPr>
          <a:xfrm rot="16200000" flipH="1">
            <a:off x="3936352" y="3583586"/>
            <a:ext cx="79190" cy="5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3389186" y="3625779"/>
            <a:ext cx="1178718" cy="862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potencias y raíces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multiplicaciones y divisiones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sumas y restas</a:t>
            </a:r>
          </a:p>
        </p:txBody>
      </p:sp>
      <p:sp>
        <p:nvSpPr>
          <p:cNvPr id="298" name="Rectángulo 297" descr="Nodo de quinto nivel" title="Nodo05"/>
          <p:cNvSpPr/>
          <p:nvPr/>
        </p:nvSpPr>
        <p:spPr>
          <a:xfrm>
            <a:off x="3395913" y="4676709"/>
            <a:ext cx="1171991" cy="39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 de izquierda a derecha</a:t>
            </a:r>
          </a:p>
        </p:txBody>
      </p:sp>
      <p:cxnSp>
        <p:nvCxnSpPr>
          <p:cNvPr id="300" name="Conector angular 299"/>
          <p:cNvCxnSpPr>
            <a:stCxn id="298" idx="0"/>
            <a:endCxn id="297" idx="2"/>
          </p:cNvCxnSpPr>
          <p:nvPr/>
        </p:nvCxnSpPr>
        <p:spPr>
          <a:xfrm rot="16200000" flipV="1">
            <a:off x="3885801" y="4580601"/>
            <a:ext cx="188853" cy="33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ángulo 318" descr="Nodo de quinto nivel" title="Nodo05"/>
          <p:cNvSpPr/>
          <p:nvPr/>
        </p:nvSpPr>
        <p:spPr>
          <a:xfrm>
            <a:off x="5471026" y="4676709"/>
            <a:ext cx="1118927" cy="39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operaciones</a:t>
            </a: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72779" y="418552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</a:p>
        </p:txBody>
      </p:sp>
      <p:cxnSp>
        <p:nvCxnSpPr>
          <p:cNvPr id="332" name="Conector angular 331"/>
          <p:cNvCxnSpPr>
            <a:stCxn id="329" idx="2"/>
            <a:endCxn id="319" idx="0"/>
          </p:cNvCxnSpPr>
          <p:nvPr/>
        </p:nvCxnSpPr>
        <p:spPr>
          <a:xfrm rot="5400000">
            <a:off x="5900753" y="4546095"/>
            <a:ext cx="2603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cuarto nivel&#10;" title="Nodo04"/>
          <p:cNvSpPr/>
          <p:nvPr/>
        </p:nvSpPr>
        <p:spPr>
          <a:xfrm>
            <a:off x="5440546" y="5354417"/>
            <a:ext cx="1178718" cy="104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signos de agrupación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potencias y raíces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multiplicaciones y divisiones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sumas </a:t>
            </a: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restas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angular 367"/>
          <p:cNvCxnSpPr>
            <a:stCxn id="363" idx="0"/>
            <a:endCxn id="319" idx="2"/>
          </p:cNvCxnSpPr>
          <p:nvPr/>
        </p:nvCxnSpPr>
        <p:spPr>
          <a:xfrm rot="5400000" flipH="1" flipV="1">
            <a:off x="5890243" y="5214171"/>
            <a:ext cx="279909" cy="5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126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49</cp:revision>
  <cp:lastPrinted>2016-02-11T21:25:49Z</cp:lastPrinted>
  <dcterms:created xsi:type="dcterms:W3CDTF">2015-05-14T14:12:36Z</dcterms:created>
  <dcterms:modified xsi:type="dcterms:W3CDTF">2016-03-13T17:43:36Z</dcterms:modified>
</cp:coreProperties>
</file>