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4074" y="2370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13/11/2015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/>
          <p:cNvSpPr/>
          <p:nvPr/>
        </p:nvSpPr>
        <p:spPr>
          <a:xfrm>
            <a:off x="4708166" y="71832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fraccionarios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/>
          <p:cNvSpPr/>
          <p:nvPr/>
        </p:nvSpPr>
        <p:spPr>
          <a:xfrm>
            <a:off x="1711901" y="1684799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622" idx="0"/>
          </p:cNvCxnSpPr>
          <p:nvPr/>
        </p:nvCxnSpPr>
        <p:spPr>
          <a:xfrm rot="5400000">
            <a:off x="4856603" y="-1382744"/>
            <a:ext cx="237672" cy="5145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/>
          <p:cNvSpPr txBox="1"/>
          <p:nvPr/>
        </p:nvSpPr>
        <p:spPr>
          <a:xfrm>
            <a:off x="1841574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/>
          <p:cNvSpPr/>
          <p:nvPr/>
        </p:nvSpPr>
        <p:spPr>
          <a:xfrm>
            <a:off x="825732" y="2837397"/>
            <a:ext cx="77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 - todo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667485" y="2102091"/>
            <a:ext cx="280553" cy="1190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/>
          <p:cNvSpPr/>
          <p:nvPr/>
        </p:nvSpPr>
        <p:spPr>
          <a:xfrm>
            <a:off x="825732" y="3908975"/>
            <a:ext cx="774000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 el todo en partes iguales y se toman algunas de esas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/>
          <p:cNvSpPr/>
          <p:nvPr/>
        </p:nvSpPr>
        <p:spPr>
          <a:xfrm>
            <a:off x="5069033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625" idx="0"/>
          </p:cNvCxnSpPr>
          <p:nvPr/>
        </p:nvCxnSpPr>
        <p:spPr>
          <a:xfrm rot="5400000">
            <a:off x="6470884" y="231537"/>
            <a:ext cx="237672" cy="1916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ángulo 587" descr="Nodo de segundo nivel"/>
          <p:cNvSpPr/>
          <p:nvPr/>
        </p:nvSpPr>
        <p:spPr>
          <a:xfrm>
            <a:off x="4292253" y="2835585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Conector angular 588"/>
          <p:cNvCxnSpPr>
            <a:stCxn id="626" idx="2"/>
            <a:endCxn id="588" idx="0"/>
          </p:cNvCxnSpPr>
          <p:nvPr/>
        </p:nvCxnSpPr>
        <p:spPr>
          <a:xfrm rot="5400000">
            <a:off x="5033007" y="2237184"/>
            <a:ext cx="278741" cy="918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CuadroTexto 589" descr="Conector entre nodos"/>
          <p:cNvSpPr txBox="1"/>
          <p:nvPr/>
        </p:nvSpPr>
        <p:spPr>
          <a:xfrm>
            <a:off x="5072819" y="343942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Rectángulo 590" descr="Nodo de tercer nivel"/>
          <p:cNvSpPr/>
          <p:nvPr/>
        </p:nvSpPr>
        <p:spPr>
          <a:xfrm>
            <a:off x="4292253" y="3919949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menores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Rectángulo 591" descr="Nodo de cuarto nivel&#10;"/>
          <p:cNvSpPr/>
          <p:nvPr/>
        </p:nvSpPr>
        <p:spPr>
          <a:xfrm>
            <a:off x="4292252" y="5139326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3" name="Conector angular 592"/>
          <p:cNvCxnSpPr>
            <a:stCxn id="590" idx="2"/>
            <a:endCxn id="591" idx="0"/>
          </p:cNvCxnSpPr>
          <p:nvPr/>
        </p:nvCxnSpPr>
        <p:spPr>
          <a:xfrm rot="5400000">
            <a:off x="5047531" y="3336074"/>
            <a:ext cx="249692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/>
          <p:cNvSpPr/>
          <p:nvPr/>
        </p:nvSpPr>
        <p:spPr>
          <a:xfrm>
            <a:off x="5210313" y="2843137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mpropias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5" name="Conector angular 594"/>
          <p:cNvCxnSpPr>
            <a:stCxn id="590" idx="2"/>
            <a:endCxn id="642" idx="0"/>
          </p:cNvCxnSpPr>
          <p:nvPr/>
        </p:nvCxnSpPr>
        <p:spPr>
          <a:xfrm rot="16200000" flipH="1">
            <a:off x="5506560" y="3795102"/>
            <a:ext cx="2496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595" descr="Nodo de cuarto nivel&#10;"/>
          <p:cNvSpPr/>
          <p:nvPr/>
        </p:nvSpPr>
        <p:spPr>
          <a:xfrm>
            <a:off x="5210313" y="5139325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7" name="Conector angular 596"/>
          <p:cNvCxnSpPr>
            <a:stCxn id="590" idx="2"/>
            <a:endCxn id="643" idx="0"/>
          </p:cNvCxnSpPr>
          <p:nvPr/>
        </p:nvCxnSpPr>
        <p:spPr>
          <a:xfrm rot="16200000" flipH="1">
            <a:off x="5965431" y="3336231"/>
            <a:ext cx="254993" cy="923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ángulo 597" descr="Nodo de primer nivel"/>
          <p:cNvSpPr/>
          <p:nvPr/>
        </p:nvSpPr>
        <p:spPr>
          <a:xfrm>
            <a:off x="8469837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608" idx="0"/>
          </p:cNvCxnSpPr>
          <p:nvPr/>
        </p:nvCxnSpPr>
        <p:spPr>
          <a:xfrm rot="16200000" flipH="1">
            <a:off x="8175408" y="443636"/>
            <a:ext cx="237672" cy="14924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/>
          <p:cNvSpPr txBox="1"/>
          <p:nvPr/>
        </p:nvSpPr>
        <p:spPr>
          <a:xfrm>
            <a:off x="8469837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602" descr="Nodo de segundo nivel"/>
          <p:cNvSpPr/>
          <p:nvPr/>
        </p:nvSpPr>
        <p:spPr>
          <a:xfrm>
            <a:off x="7234466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" name="Conector angular 603"/>
          <p:cNvCxnSpPr>
            <a:stCxn id="602" idx="2"/>
            <a:endCxn id="603" idx="0"/>
          </p:cNvCxnSpPr>
          <p:nvPr/>
        </p:nvCxnSpPr>
        <p:spPr>
          <a:xfrm rot="5400000">
            <a:off x="8274576" y="2079107"/>
            <a:ext cx="278740" cy="12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ángulo 606" descr="Nodo de tercer nivel"/>
          <p:cNvSpPr/>
          <p:nvPr/>
        </p:nvSpPr>
        <p:spPr>
          <a:xfrm>
            <a:off x="7236781" y="3934156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mayor numerador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CuadroTexto 607" descr="Conector entre nodos"/>
          <p:cNvSpPr txBox="1"/>
          <p:nvPr/>
        </p:nvSpPr>
        <p:spPr>
          <a:xfrm>
            <a:off x="847924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9" name="Conector angular 608"/>
          <p:cNvCxnSpPr>
            <a:stCxn id="608" idx="2"/>
            <a:endCxn id="598" idx="0"/>
          </p:cNvCxnSpPr>
          <p:nvPr/>
        </p:nvCxnSpPr>
        <p:spPr>
          <a:xfrm rot="5400000">
            <a:off x="8963693" y="1608035"/>
            <a:ext cx="145282" cy="8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ángulo 609" descr="Nodo de segundo nivel"/>
          <p:cNvSpPr/>
          <p:nvPr/>
        </p:nvSpPr>
        <p:spPr>
          <a:xfrm>
            <a:off x="1642153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ctángulo 610" descr="Nodo de segundo nivel"/>
          <p:cNvSpPr/>
          <p:nvPr/>
        </p:nvSpPr>
        <p:spPr>
          <a:xfrm>
            <a:off x="2455140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ociente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ángulo 611" descr="Nodo de segundo nivel"/>
          <p:cNvSpPr/>
          <p:nvPr/>
        </p:nvSpPr>
        <p:spPr>
          <a:xfrm>
            <a:off x="3263798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ángulo 614" descr="Nodo de tercer nivel"/>
          <p:cNvSpPr/>
          <p:nvPr/>
        </p:nvSpPr>
        <p:spPr>
          <a:xfrm>
            <a:off x="1656135" y="3908975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comparan dos cantidades de una misma 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ángulo 615" descr="Nodo de tercer nivel"/>
          <p:cNvSpPr/>
          <p:nvPr/>
        </p:nvSpPr>
        <p:spPr>
          <a:xfrm>
            <a:off x="2469122" y="390897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reparte una cantidad entre otra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ángulo 616" descr="Nodo de tercer nivel"/>
          <p:cNvSpPr/>
          <p:nvPr/>
        </p:nvSpPr>
        <p:spPr>
          <a:xfrm>
            <a:off x="3277780" y="390831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toma de una cantidad la parte que la fracción indica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/>
          <p:cNvSpPr txBox="1"/>
          <p:nvPr/>
        </p:nvSpPr>
        <p:spPr>
          <a:xfrm>
            <a:off x="2040274" y="343942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angular 618"/>
          <p:cNvCxnSpPr>
            <a:stCxn id="582" idx="2"/>
            <a:endCxn id="610" idx="0"/>
          </p:cNvCxnSpPr>
          <p:nvPr/>
        </p:nvCxnSpPr>
        <p:spPr>
          <a:xfrm rot="5400000">
            <a:off x="2075850" y="2510456"/>
            <a:ext cx="280553" cy="37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582" idx="2"/>
            <a:endCxn id="611" idx="0"/>
          </p:cNvCxnSpPr>
          <p:nvPr/>
        </p:nvCxnSpPr>
        <p:spPr>
          <a:xfrm rot="16200000" flipH="1">
            <a:off x="2482343" y="2477290"/>
            <a:ext cx="280553" cy="439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886672" y="2072961"/>
            <a:ext cx="280553" cy="1248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CuadroTexto 621" descr="Conector entre nodos"/>
          <p:cNvSpPr txBox="1"/>
          <p:nvPr/>
        </p:nvSpPr>
        <p:spPr>
          <a:xfrm>
            <a:off x="1841629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3" name="Conector recto 622"/>
          <p:cNvCxnSpPr>
            <a:stCxn id="580" idx="0"/>
            <a:endCxn id="622" idx="2"/>
          </p:cNvCxnSpPr>
          <p:nvPr/>
        </p:nvCxnSpPr>
        <p:spPr>
          <a:xfrm flipV="1">
            <a:off x="2402789" y="1539517"/>
            <a:ext cx="56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02789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/>
          <p:cNvSpPr txBox="1"/>
          <p:nvPr/>
        </p:nvSpPr>
        <p:spPr>
          <a:xfrm>
            <a:off x="507019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CuadroTexto 625" descr="Conector entre nodos"/>
          <p:cNvSpPr txBox="1"/>
          <p:nvPr/>
        </p:nvSpPr>
        <p:spPr>
          <a:xfrm>
            <a:off x="5070191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 recto 626"/>
          <p:cNvCxnSpPr>
            <a:stCxn id="626" idx="0"/>
            <a:endCxn id="586" idx="2"/>
          </p:cNvCxnSpPr>
          <p:nvPr/>
        </p:nvCxnSpPr>
        <p:spPr>
          <a:xfrm flipH="1" flipV="1">
            <a:off x="5631406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ángulo 627" descr="Nodo de segundo nivel"/>
          <p:cNvSpPr/>
          <p:nvPr/>
        </p:nvSpPr>
        <p:spPr>
          <a:xfrm>
            <a:off x="6167845" y="2843136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guales a la unidad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9" name="Conector angular 628"/>
          <p:cNvCxnSpPr>
            <a:stCxn id="626" idx="2"/>
            <a:endCxn id="594" idx="0"/>
          </p:cNvCxnSpPr>
          <p:nvPr/>
        </p:nvCxnSpPr>
        <p:spPr>
          <a:xfrm rot="5400000">
            <a:off x="5488261" y="2699990"/>
            <a:ext cx="28629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angular 629"/>
          <p:cNvCxnSpPr>
            <a:stCxn id="626" idx="2"/>
            <a:endCxn id="628" idx="0"/>
          </p:cNvCxnSpPr>
          <p:nvPr/>
        </p:nvCxnSpPr>
        <p:spPr>
          <a:xfrm rot="16200000" flipH="1">
            <a:off x="5967027" y="2221224"/>
            <a:ext cx="286292" cy="957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angular 630"/>
          <p:cNvCxnSpPr>
            <a:stCxn id="611" idx="2"/>
            <a:endCxn id="618" idx="0"/>
          </p:cNvCxnSpPr>
          <p:nvPr/>
        </p:nvCxnSpPr>
        <p:spPr>
          <a:xfrm rot="5400000">
            <a:off x="2512739" y="3109714"/>
            <a:ext cx="244555" cy="414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angular 631"/>
          <p:cNvCxnSpPr>
            <a:stCxn id="610" idx="2"/>
            <a:endCxn id="618" idx="0"/>
          </p:cNvCxnSpPr>
          <p:nvPr/>
        </p:nvCxnSpPr>
        <p:spPr>
          <a:xfrm rot="16200000" flipH="1">
            <a:off x="2106245" y="3118086"/>
            <a:ext cx="244555" cy="398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angular 632"/>
          <p:cNvCxnSpPr>
            <a:stCxn id="583" idx="2"/>
            <a:endCxn id="618" idx="0"/>
          </p:cNvCxnSpPr>
          <p:nvPr/>
        </p:nvCxnSpPr>
        <p:spPr>
          <a:xfrm rot="16200000" flipH="1">
            <a:off x="1697880" y="2709721"/>
            <a:ext cx="244555" cy="1214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angular 633"/>
          <p:cNvCxnSpPr>
            <a:stCxn id="612" idx="2"/>
            <a:endCxn id="618" idx="0"/>
          </p:cNvCxnSpPr>
          <p:nvPr/>
        </p:nvCxnSpPr>
        <p:spPr>
          <a:xfrm rot="5400000">
            <a:off x="2917068" y="2705385"/>
            <a:ext cx="244555" cy="1223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angular 634"/>
          <p:cNvCxnSpPr>
            <a:stCxn id="617" idx="0"/>
            <a:endCxn id="618" idx="2"/>
          </p:cNvCxnSpPr>
          <p:nvPr/>
        </p:nvCxnSpPr>
        <p:spPr>
          <a:xfrm rot="16200000" flipV="1">
            <a:off x="2920317" y="3177524"/>
            <a:ext cx="238057" cy="1223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angular 635"/>
          <p:cNvCxnSpPr>
            <a:stCxn id="615" idx="0"/>
            <a:endCxn id="618" idx="2"/>
          </p:cNvCxnSpPr>
          <p:nvPr/>
        </p:nvCxnSpPr>
        <p:spPr>
          <a:xfrm rot="5400000" flipH="1" flipV="1">
            <a:off x="2109163" y="3590556"/>
            <a:ext cx="238718" cy="398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angular 636"/>
          <p:cNvCxnSpPr>
            <a:stCxn id="585" idx="0"/>
            <a:endCxn id="618" idx="2"/>
          </p:cNvCxnSpPr>
          <p:nvPr/>
        </p:nvCxnSpPr>
        <p:spPr>
          <a:xfrm rot="5400000" flipH="1" flipV="1">
            <a:off x="1700798" y="3182191"/>
            <a:ext cx="238718" cy="1214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ector angular 637"/>
          <p:cNvCxnSpPr>
            <a:stCxn id="616" idx="0"/>
            <a:endCxn id="618" idx="2"/>
          </p:cNvCxnSpPr>
          <p:nvPr/>
        </p:nvCxnSpPr>
        <p:spPr>
          <a:xfrm rot="16200000" flipV="1">
            <a:off x="2515658" y="3582183"/>
            <a:ext cx="238717" cy="414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ector angular 638"/>
          <p:cNvCxnSpPr>
            <a:stCxn id="628" idx="2"/>
            <a:endCxn id="590" idx="0"/>
          </p:cNvCxnSpPr>
          <p:nvPr/>
        </p:nvCxnSpPr>
        <p:spPr>
          <a:xfrm rot="5400000">
            <a:off x="5990765" y="2841251"/>
            <a:ext cx="238816" cy="957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ctor angular 639"/>
          <p:cNvCxnSpPr>
            <a:stCxn id="588" idx="2"/>
            <a:endCxn id="590" idx="0"/>
          </p:cNvCxnSpPr>
          <p:nvPr/>
        </p:nvCxnSpPr>
        <p:spPr>
          <a:xfrm rot="16200000" flipH="1">
            <a:off x="5049193" y="2857211"/>
            <a:ext cx="246367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ctor angular 640"/>
          <p:cNvCxnSpPr>
            <a:stCxn id="594" idx="2"/>
            <a:endCxn id="590" idx="0"/>
          </p:cNvCxnSpPr>
          <p:nvPr/>
        </p:nvCxnSpPr>
        <p:spPr>
          <a:xfrm rot="5400000">
            <a:off x="5512000" y="3320017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/>
          <p:cNvSpPr/>
          <p:nvPr/>
        </p:nvSpPr>
        <p:spPr>
          <a:xfrm>
            <a:off x="5210313" y="3919949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mayores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ctángulo 642" descr="Nodo de tercer nivel"/>
          <p:cNvSpPr/>
          <p:nvPr/>
        </p:nvSpPr>
        <p:spPr>
          <a:xfrm>
            <a:off x="6133355" y="3925250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iguales a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Rectángulo 643" descr="Nodo de cuarto nivel&#10;"/>
          <p:cNvSpPr/>
          <p:nvPr/>
        </p:nvSpPr>
        <p:spPr>
          <a:xfrm>
            <a:off x="6160888" y="5123258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" name="Imagen 644" descr="https://latex.codecogs.com/gif.latex?%5Cdpi%7B300%7D%20%5Cfn_jvn%20%5Clarge%20%5Ctext%20%7BSi%20%7Da%3Cb%5CRightarrow%20%5Cfrac%7Ba%7D%7Bb%7D%3C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6" y="5221895"/>
            <a:ext cx="72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Rectángulo 645" descr="Nodo de cuarto nivel&#10;"/>
          <p:cNvSpPr/>
          <p:nvPr/>
        </p:nvSpPr>
        <p:spPr>
          <a:xfrm>
            <a:off x="4292252" y="5630514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Rectángulo 646" descr="Nodo de cuarto nivel&#10;"/>
          <p:cNvSpPr/>
          <p:nvPr/>
        </p:nvSpPr>
        <p:spPr>
          <a:xfrm>
            <a:off x="5210313" y="5630514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Rectángulo 647" descr="Nodo de cuarto nivel&#10;"/>
          <p:cNvSpPr/>
          <p:nvPr/>
        </p:nvSpPr>
        <p:spPr>
          <a:xfrm>
            <a:off x="6165089" y="5630514"/>
            <a:ext cx="8421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9" name="Conector recto 648"/>
          <p:cNvCxnSpPr>
            <a:stCxn id="646" idx="0"/>
            <a:endCxn id="592" idx="2"/>
          </p:cNvCxnSpPr>
          <p:nvPr/>
        </p:nvCxnSpPr>
        <p:spPr>
          <a:xfrm flipV="1">
            <a:off x="4713346" y="5492845"/>
            <a:ext cx="0" cy="137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ector recto 649"/>
          <p:cNvCxnSpPr>
            <a:stCxn id="647" idx="0"/>
            <a:endCxn id="596" idx="2"/>
          </p:cNvCxnSpPr>
          <p:nvPr/>
        </p:nvCxnSpPr>
        <p:spPr>
          <a:xfrm flipV="1">
            <a:off x="5631407" y="5492844"/>
            <a:ext cx="0" cy="13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ector recto 650"/>
          <p:cNvCxnSpPr>
            <a:stCxn id="648" idx="0"/>
            <a:endCxn id="644" idx="2"/>
          </p:cNvCxnSpPr>
          <p:nvPr/>
        </p:nvCxnSpPr>
        <p:spPr>
          <a:xfrm flipH="1" flipV="1">
            <a:off x="6581982" y="5476777"/>
            <a:ext cx="4201" cy="153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CuadroTexto 651" descr="Conector entre nodos"/>
          <p:cNvSpPr txBox="1"/>
          <p:nvPr/>
        </p:nvSpPr>
        <p:spPr>
          <a:xfrm>
            <a:off x="5072819" y="46650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matemáticamente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3" name="Conector angular 652"/>
          <p:cNvCxnSpPr>
            <a:stCxn id="591" idx="2"/>
            <a:endCxn id="652" idx="0"/>
          </p:cNvCxnSpPr>
          <p:nvPr/>
        </p:nvCxnSpPr>
        <p:spPr>
          <a:xfrm rot="16200000" flipH="1">
            <a:off x="5073274" y="4106882"/>
            <a:ext cx="198204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ector angular 653"/>
          <p:cNvCxnSpPr>
            <a:stCxn id="642" idx="2"/>
            <a:endCxn id="652" idx="0"/>
          </p:cNvCxnSpPr>
          <p:nvPr/>
        </p:nvCxnSpPr>
        <p:spPr>
          <a:xfrm rot="5400000">
            <a:off x="5532305" y="4565912"/>
            <a:ext cx="19820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ector angular 654"/>
          <p:cNvCxnSpPr>
            <a:stCxn id="643" idx="2"/>
            <a:endCxn id="652" idx="0"/>
          </p:cNvCxnSpPr>
          <p:nvPr/>
        </p:nvCxnSpPr>
        <p:spPr>
          <a:xfrm rot="5400000">
            <a:off x="5996477" y="4107041"/>
            <a:ext cx="192903" cy="923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angular 655"/>
          <p:cNvCxnSpPr>
            <a:stCxn id="652" idx="2"/>
            <a:endCxn id="644" idx="0"/>
          </p:cNvCxnSpPr>
          <p:nvPr/>
        </p:nvCxnSpPr>
        <p:spPr>
          <a:xfrm rot="16200000" flipH="1">
            <a:off x="5992988" y="4534264"/>
            <a:ext cx="227412" cy="950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 angular 656"/>
          <p:cNvCxnSpPr>
            <a:stCxn id="652" idx="2"/>
            <a:endCxn id="596" idx="0"/>
          </p:cNvCxnSpPr>
          <p:nvPr/>
        </p:nvCxnSpPr>
        <p:spPr>
          <a:xfrm rot="16200000" flipH="1">
            <a:off x="5509667" y="5017584"/>
            <a:ext cx="2434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ector angular 657"/>
          <p:cNvCxnSpPr>
            <a:stCxn id="652" idx="2"/>
            <a:endCxn id="592" idx="0"/>
          </p:cNvCxnSpPr>
          <p:nvPr/>
        </p:nvCxnSpPr>
        <p:spPr>
          <a:xfrm rot="5400000">
            <a:off x="5050636" y="4558556"/>
            <a:ext cx="243480" cy="918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9" name="Imagen 658" descr="https://latex.codecogs.com/gif.latex?%5Cdpi%7B300%7D%20%5Cfn_jvn%20%5Clarge%20%5Ctext%20%7BSi%20%7Da%3Eb%5CRightarrow%20%5Cfrac%7Ba%7D%7Bb%7D%3E1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57" y="5210017"/>
            <a:ext cx="72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Imagen 659" descr="https://latex.codecogs.com/gif.latex?%5Cdpi%7B300%7D%20%5Cfn_jvn%20%5Clarge%20%5Ctext%7BSi%20%7Da%3Da%5CRightarrow%20%5Cfrac%7Ba%7D%7Ba%7D%3D1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66" y="5216275"/>
            <a:ext cx="72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Imagen 660" descr="https://latex.codecogs.com/gif.latex?%5Cdpi%7B300%7D%20%5Cfn_jvn%20%5Clarge%20%5Ctext%20%7BComo%20%7D4%3C6%5CRightarrow%20%5Cfrac%7B4%7D%7B6%7D%3C1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68" y="5688425"/>
            <a:ext cx="72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Imagen 661" descr="https://latex.codecogs.com/gif.latex?%5Cdpi%7B300%7D%20%5Cfn_jvn%20%5Clarge%20%5Ctext%20%7BComo%20%7D9%3E6%5CRightarrow%20%5Cfrac%7B9%7D%7B6%7D%3E1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07" y="5688425"/>
            <a:ext cx="72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Imagen 662" descr="https://latex.codecogs.com/gif.latex?%5Cdpi%7B300%7D%20%5Cfn_jvn%20%5Clarge%20%5Ctext%20%7BComo%20%7D6%3D6%5CRightarrow%20%5Cfrac%7B6%7D%7B6%7D%3D1"/>
          <p:cNvPicPr/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81" y="5717273"/>
            <a:ext cx="72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Rectángulo 663" descr="Nodo de segundo nivel"/>
          <p:cNvSpPr/>
          <p:nvPr/>
        </p:nvSpPr>
        <p:spPr>
          <a:xfrm>
            <a:off x="8473757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numerador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Rectángulo 664" descr="Nodo de segundo nivel"/>
          <p:cNvSpPr/>
          <p:nvPr/>
        </p:nvSpPr>
        <p:spPr>
          <a:xfrm>
            <a:off x="9700749" y="2835583"/>
            <a:ext cx="16303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numerador y denominador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6" name="Conector angular 665"/>
          <p:cNvCxnSpPr>
            <a:stCxn id="602" idx="2"/>
            <a:endCxn id="664" idx="0"/>
          </p:cNvCxnSpPr>
          <p:nvPr/>
        </p:nvCxnSpPr>
        <p:spPr>
          <a:xfrm rot="16200000" flipH="1">
            <a:off x="8894221" y="2693675"/>
            <a:ext cx="278740" cy="50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ctor angular 666"/>
          <p:cNvCxnSpPr>
            <a:stCxn id="602" idx="2"/>
            <a:endCxn id="665" idx="0"/>
          </p:cNvCxnSpPr>
          <p:nvPr/>
        </p:nvCxnSpPr>
        <p:spPr>
          <a:xfrm rot="16200000" flipH="1">
            <a:off x="9634112" y="1953785"/>
            <a:ext cx="278739" cy="1484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/>
          <p:cNvCxnSpPr>
            <a:stCxn id="607" idx="0"/>
            <a:endCxn id="603" idx="2"/>
          </p:cNvCxnSpPr>
          <p:nvPr/>
        </p:nvCxnSpPr>
        <p:spPr>
          <a:xfrm flipH="1" flipV="1">
            <a:off x="7796839" y="3193057"/>
            <a:ext cx="1158" cy="741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ángulo 668" descr="Nodo de tercer nivel"/>
          <p:cNvSpPr/>
          <p:nvPr/>
        </p:nvSpPr>
        <p:spPr>
          <a:xfrm>
            <a:off x="8474915" y="3922522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menor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Rectángulo 669" descr="Nodo de tercer nivel"/>
          <p:cNvSpPr/>
          <p:nvPr/>
        </p:nvSpPr>
        <p:spPr>
          <a:xfrm>
            <a:off x="9700749" y="3934156"/>
            <a:ext cx="1630319" cy="71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deben encontrar fracciones equivalentes con igual denominador y compararlas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caso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1" name="Conector recto 670"/>
          <p:cNvCxnSpPr>
            <a:stCxn id="669" idx="0"/>
            <a:endCxn id="664" idx="2"/>
          </p:cNvCxnSpPr>
          <p:nvPr/>
        </p:nvCxnSpPr>
        <p:spPr>
          <a:xfrm flipH="1" flipV="1">
            <a:off x="9036130" y="3193057"/>
            <a:ext cx="1" cy="72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/>
          <p:cNvCxnSpPr>
            <a:stCxn id="670" idx="0"/>
            <a:endCxn id="665" idx="2"/>
          </p:cNvCxnSpPr>
          <p:nvPr/>
        </p:nvCxnSpPr>
        <p:spPr>
          <a:xfrm flipV="1">
            <a:off x="10515909" y="3193056"/>
            <a:ext cx="0" cy="74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ector angular 672"/>
          <p:cNvCxnSpPr>
            <a:stCxn id="625" idx="2"/>
            <a:endCxn id="586" idx="0"/>
          </p:cNvCxnSpPr>
          <p:nvPr/>
        </p:nvCxnSpPr>
        <p:spPr>
          <a:xfrm rot="5400000">
            <a:off x="5558766" y="1612158"/>
            <a:ext cx="14528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>
            <a:stCxn id="598" idx="2"/>
            <a:endCxn id="602" idx="0"/>
          </p:cNvCxnSpPr>
          <p:nvPr/>
        </p:nvCxnSpPr>
        <p:spPr>
          <a:xfrm rot="5400000">
            <a:off x="8930917" y="2224718"/>
            <a:ext cx="201431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CuadroTexto 674" descr="Conector entre nodos"/>
          <p:cNvSpPr txBox="1"/>
          <p:nvPr/>
        </p:nvSpPr>
        <p:spPr>
          <a:xfrm>
            <a:off x="11928044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6" name="Conector recto 675"/>
          <p:cNvCxnSpPr>
            <a:stCxn id="695" idx="0"/>
            <a:endCxn id="675" idx="2"/>
          </p:cNvCxnSpPr>
          <p:nvPr/>
        </p:nvCxnSpPr>
        <p:spPr>
          <a:xfrm flipH="1" flipV="1">
            <a:off x="12489260" y="1539517"/>
            <a:ext cx="1157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CuadroTexto 676" descr="Conector entre nodos"/>
          <p:cNvSpPr txBox="1"/>
          <p:nvPr/>
        </p:nvSpPr>
        <p:spPr>
          <a:xfrm>
            <a:off x="11933301" y="23260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8" name="Conector recto 677"/>
          <p:cNvCxnSpPr>
            <a:stCxn id="677" idx="0"/>
            <a:endCxn id="695" idx="2"/>
          </p:cNvCxnSpPr>
          <p:nvPr/>
        </p:nvCxnSpPr>
        <p:spPr>
          <a:xfrm flipH="1" flipV="1">
            <a:off x="12490417" y="2124581"/>
            <a:ext cx="147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ángulo 678" descr="Nodo de tercer nivel"/>
          <p:cNvSpPr/>
          <p:nvPr/>
        </p:nvSpPr>
        <p:spPr>
          <a:xfrm>
            <a:off x="11674099" y="2830449"/>
            <a:ext cx="1630319" cy="335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 cantidad</a:t>
            </a:r>
          </a:p>
        </p:txBody>
      </p:sp>
      <p:sp>
        <p:nvSpPr>
          <p:cNvPr id="680" name="CuadroTexto 679" descr="Conector entre nodos"/>
          <p:cNvSpPr txBox="1"/>
          <p:nvPr/>
        </p:nvSpPr>
        <p:spPr>
          <a:xfrm>
            <a:off x="11863834" y="3439425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hallar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1" name="Conector recto 680"/>
          <p:cNvCxnSpPr>
            <a:stCxn id="680" idx="0"/>
            <a:endCxn id="679" idx="2"/>
          </p:cNvCxnSpPr>
          <p:nvPr/>
        </p:nvCxnSpPr>
        <p:spPr>
          <a:xfrm flipV="1">
            <a:off x="12489258" y="3166110"/>
            <a:ext cx="1" cy="273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tángulo 681" descr="Nodo de cuarto nivel&#10;"/>
          <p:cNvSpPr/>
          <p:nvPr/>
        </p:nvSpPr>
        <p:spPr>
          <a:xfrm>
            <a:off x="11450810" y="3951398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ángulo 682" descr="Nodo de cuarto nivel&#10;"/>
          <p:cNvSpPr/>
          <p:nvPr/>
        </p:nvSpPr>
        <p:spPr>
          <a:xfrm>
            <a:off x="12619110" y="3961006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4" name="Conector angular 683"/>
          <p:cNvCxnSpPr>
            <a:stCxn id="680" idx="2"/>
            <a:endCxn id="683" idx="0"/>
          </p:cNvCxnSpPr>
          <p:nvPr/>
        </p:nvCxnSpPr>
        <p:spPr>
          <a:xfrm rot="16200000" flipH="1">
            <a:off x="12654109" y="3505405"/>
            <a:ext cx="290749" cy="62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>
            <a:stCxn id="680" idx="2"/>
            <a:endCxn id="682" idx="0"/>
          </p:cNvCxnSpPr>
          <p:nvPr/>
        </p:nvCxnSpPr>
        <p:spPr>
          <a:xfrm rot="5400000">
            <a:off x="12074764" y="3536903"/>
            <a:ext cx="281141" cy="547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ectángulo 685" descr="Nodo de cuarto nivel&#10;"/>
          <p:cNvSpPr/>
          <p:nvPr/>
        </p:nvSpPr>
        <p:spPr>
          <a:xfrm>
            <a:off x="11453067" y="4547396"/>
            <a:ext cx="981198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7" name="Rectángulo 686" descr="Nodo de cuarto nivel&#10;"/>
          <p:cNvSpPr/>
          <p:nvPr/>
        </p:nvSpPr>
        <p:spPr>
          <a:xfrm>
            <a:off x="12657057" y="4539115"/>
            <a:ext cx="911693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8" name="Conector recto 687"/>
          <p:cNvCxnSpPr>
            <a:stCxn id="682" idx="2"/>
            <a:endCxn id="686" idx="0"/>
          </p:cNvCxnSpPr>
          <p:nvPr/>
        </p:nvCxnSpPr>
        <p:spPr>
          <a:xfrm>
            <a:off x="11941409" y="4304917"/>
            <a:ext cx="2257" cy="24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688"/>
          <p:cNvCxnSpPr>
            <a:stCxn id="683" idx="2"/>
            <a:endCxn id="687" idx="0"/>
          </p:cNvCxnSpPr>
          <p:nvPr/>
        </p:nvCxnSpPr>
        <p:spPr>
          <a:xfrm>
            <a:off x="13109709" y="4314525"/>
            <a:ext cx="3195" cy="224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689"/>
          <p:cNvCxnSpPr>
            <a:stCxn id="687" idx="2"/>
            <a:endCxn id="691" idx="0"/>
          </p:cNvCxnSpPr>
          <p:nvPr/>
        </p:nvCxnSpPr>
        <p:spPr>
          <a:xfrm flipH="1">
            <a:off x="13110050" y="5745462"/>
            <a:ext cx="2854" cy="19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CuadroTexto 690" descr="Conector entre nodos"/>
          <p:cNvSpPr txBox="1"/>
          <p:nvPr/>
        </p:nvSpPr>
        <p:spPr>
          <a:xfrm>
            <a:off x="12484626" y="5942530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llega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ctángulo 691" descr="Nodo de cuarto nivel&#10;"/>
          <p:cNvSpPr/>
          <p:nvPr/>
        </p:nvSpPr>
        <p:spPr>
          <a:xfrm>
            <a:off x="12657057" y="6320165"/>
            <a:ext cx="911693" cy="452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racción irreducible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3" name="Conector recto 692"/>
          <p:cNvCxnSpPr>
            <a:stCxn id="691" idx="2"/>
            <a:endCxn id="692" idx="0"/>
          </p:cNvCxnSpPr>
          <p:nvPr/>
        </p:nvCxnSpPr>
        <p:spPr>
          <a:xfrm>
            <a:off x="13110050" y="6173362"/>
            <a:ext cx="2854" cy="14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675" idx="0"/>
          </p:cNvCxnSpPr>
          <p:nvPr/>
        </p:nvCxnSpPr>
        <p:spPr>
          <a:xfrm rot="16200000" flipH="1">
            <a:off x="9899810" y="-1280765"/>
            <a:ext cx="237672" cy="49412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ángulo 694" descr="Nodo de primer nivel"/>
          <p:cNvSpPr/>
          <p:nvPr/>
        </p:nvSpPr>
        <p:spPr>
          <a:xfrm>
            <a:off x="11928044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equivalentes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6" name="Conector recto 695"/>
          <p:cNvCxnSpPr>
            <a:stCxn id="679" idx="0"/>
            <a:endCxn id="677" idx="2"/>
          </p:cNvCxnSpPr>
          <p:nvPr/>
        </p:nvCxnSpPr>
        <p:spPr>
          <a:xfrm flipV="1">
            <a:off x="12489259" y="2556844"/>
            <a:ext cx="2629" cy="27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CuadroTexto 696" descr="Conector entre nodos"/>
          <p:cNvSpPr txBox="1"/>
          <p:nvPr/>
        </p:nvSpPr>
        <p:spPr>
          <a:xfrm>
            <a:off x="4807661" y="6134346"/>
            <a:ext cx="1634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escribir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8" name="Conector recto 697"/>
          <p:cNvCxnSpPr>
            <a:stCxn id="697" idx="0"/>
            <a:endCxn id="647" idx="2"/>
          </p:cNvCxnSpPr>
          <p:nvPr/>
        </p:nvCxnSpPr>
        <p:spPr>
          <a:xfrm flipV="1">
            <a:off x="5624679" y="5984033"/>
            <a:ext cx="6728" cy="15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ángulo 698" descr="Nodo de cuarto nivel&#10;"/>
          <p:cNvSpPr/>
          <p:nvPr/>
        </p:nvSpPr>
        <p:spPr>
          <a:xfrm>
            <a:off x="5008331" y="6487864"/>
            <a:ext cx="124615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mixtos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0" name="Conector recto 699"/>
          <p:cNvCxnSpPr>
            <a:stCxn id="699" idx="0"/>
            <a:endCxn id="697" idx="2"/>
          </p:cNvCxnSpPr>
          <p:nvPr/>
        </p:nvCxnSpPr>
        <p:spPr>
          <a:xfrm flipH="1" flipV="1">
            <a:off x="5624679" y="6365178"/>
            <a:ext cx="6728" cy="122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ángulo 700" descr="Nodo de cuarto nivel&#10;"/>
          <p:cNvSpPr/>
          <p:nvPr/>
        </p:nvSpPr>
        <p:spPr>
          <a:xfrm>
            <a:off x="5014681" y="7020427"/>
            <a:ext cx="1246151" cy="71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xpresión formada por un número entero y una fracción propia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2" name="Conector recto 701"/>
          <p:cNvCxnSpPr>
            <a:stCxn id="701" idx="0"/>
            <a:endCxn id="699" idx="2"/>
          </p:cNvCxnSpPr>
          <p:nvPr/>
        </p:nvCxnSpPr>
        <p:spPr>
          <a:xfrm flipH="1" flipV="1">
            <a:off x="5631407" y="6841383"/>
            <a:ext cx="6350" cy="179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1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183</Words>
  <Application>Microsoft Office PowerPoint</Application>
  <PresentationFormat>Personalizado</PresentationFormat>
  <Paragraphs>47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mercyranjel</cp:lastModifiedBy>
  <cp:revision>57</cp:revision>
  <cp:lastPrinted>2015-06-25T22:36:16Z</cp:lastPrinted>
  <dcterms:created xsi:type="dcterms:W3CDTF">2015-05-14T14:12:36Z</dcterms:created>
  <dcterms:modified xsi:type="dcterms:W3CDTF">2015-11-13T14:50:59Z</dcterms:modified>
</cp:coreProperties>
</file>