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25/11/2015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06773" y="7773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notables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4382526" y="4961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95907" y="2476054"/>
            <a:ext cx="81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805969" y="2326191"/>
            <a:ext cx="288670" cy="43730"/>
          </a:xfrm>
          <a:prstGeom prst="bentConnector3">
            <a:avLst>
              <a:gd name="adj1" fmla="val 208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675457" y="3199306"/>
            <a:ext cx="549068" cy="510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552428" y="4033553"/>
            <a:ext cx="841529" cy="534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para cualquier entero positivo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173505" y="2467984"/>
            <a:ext cx="507808" cy="954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/>
          <p:nvPr/>
        </p:nvCxnSpPr>
        <p:spPr>
          <a:xfrm rot="16200000" flipH="1">
            <a:off x="6809047" y="3876775"/>
            <a:ext cx="328292" cy="29876"/>
          </a:xfrm>
          <a:prstGeom prst="bentConnector3">
            <a:avLst>
              <a:gd name="adj1" fmla="val -1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1590476" y="2567374"/>
            <a:ext cx="93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tercer nivel" title="Nodo03"/>
          <p:cNvSpPr/>
          <p:nvPr/>
        </p:nvSpPr>
        <p:spPr>
          <a:xfrm>
            <a:off x="7430113" y="3227097"/>
            <a:ext cx="647218" cy="502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tercer nivel" title="Nodo03"/>
          <p:cNvSpPr/>
          <p:nvPr/>
        </p:nvSpPr>
        <p:spPr>
          <a:xfrm>
            <a:off x="8224609" y="3199307"/>
            <a:ext cx="654262" cy="5174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8" name="Rectángulo 377" descr="Nodo de cuarto nivel&#10;" title="Nodo04"/>
          <p:cNvSpPr/>
          <p:nvPr/>
        </p:nvSpPr>
        <p:spPr>
          <a:xfrm>
            <a:off x="7541883" y="4942048"/>
            <a:ext cx="817979" cy="52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par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Rectángulo 378" descr="Nodo de cuarto nivel&#10;" title="Nodo04"/>
          <p:cNvSpPr/>
          <p:nvPr/>
        </p:nvSpPr>
        <p:spPr>
          <a:xfrm>
            <a:off x="8232001" y="4099976"/>
            <a:ext cx="646870" cy="74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impar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382"/>
          <p:cNvCxnSpPr/>
          <p:nvPr/>
        </p:nvCxnSpPr>
        <p:spPr>
          <a:xfrm rot="5400000">
            <a:off x="8289434" y="3909805"/>
            <a:ext cx="403756" cy="17750"/>
          </a:xfrm>
          <a:prstGeom prst="bentConnector3">
            <a:avLst>
              <a:gd name="adj1" fmla="val 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/>
          <p:nvPr/>
        </p:nvCxnSpPr>
        <p:spPr>
          <a:xfrm rot="5400000">
            <a:off x="7658497" y="3164187"/>
            <a:ext cx="458722" cy="33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>
            <a:endCxn id="370" idx="0"/>
          </p:cNvCxnSpPr>
          <p:nvPr/>
        </p:nvCxnSpPr>
        <p:spPr>
          <a:xfrm>
            <a:off x="7900308" y="3034939"/>
            <a:ext cx="651432" cy="16436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509" descr="Nodo de cuarto nivel&#10;" title="Nodo04"/>
          <p:cNvSpPr/>
          <p:nvPr/>
        </p:nvSpPr>
        <p:spPr>
          <a:xfrm>
            <a:off x="259977" y="3102090"/>
            <a:ext cx="858018" cy="50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binomio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Rectángulo 531" descr="Nodo de cuarto nivel&#10;" title="Nodo04"/>
          <p:cNvSpPr/>
          <p:nvPr/>
        </p:nvSpPr>
        <p:spPr>
          <a:xfrm>
            <a:off x="4314490" y="3368437"/>
            <a:ext cx="871185" cy="4593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trinomio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Rectángulo 532" descr="Nodo de cuarto nivel&#10;" title="Nodo04"/>
          <p:cNvSpPr/>
          <p:nvPr/>
        </p:nvSpPr>
        <p:spPr>
          <a:xfrm>
            <a:off x="1306989" y="3287764"/>
            <a:ext cx="816526" cy="540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la adición por la sustracción</a:t>
            </a:r>
          </a:p>
        </p:txBody>
      </p:sp>
      <p:sp>
        <p:nvSpPr>
          <p:cNvPr id="534" name="Rectángulo 533" descr="Nodo de cuarto nivel&#10;" title="Nodo04"/>
          <p:cNvSpPr/>
          <p:nvPr/>
        </p:nvSpPr>
        <p:spPr>
          <a:xfrm>
            <a:off x="3212164" y="3267015"/>
            <a:ext cx="962099" cy="60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dos binomios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término común</a:t>
            </a:r>
          </a:p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ectángulo 534" descr="Nodo de cuarto nivel&#10;" title="Nodo04"/>
          <p:cNvSpPr/>
          <p:nvPr/>
        </p:nvSpPr>
        <p:spPr>
          <a:xfrm>
            <a:off x="2252640" y="3277315"/>
            <a:ext cx="789103" cy="55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cubo de un binomio</a:t>
            </a:r>
          </a:p>
          <a:p>
            <a:pPr algn="ctr"/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Conector angular 284"/>
          <p:cNvCxnSpPr/>
          <p:nvPr/>
        </p:nvCxnSpPr>
        <p:spPr>
          <a:xfrm rot="16200000" flipH="1">
            <a:off x="5144011" y="-1831085"/>
            <a:ext cx="62082" cy="5550504"/>
          </a:xfrm>
          <a:prstGeom prst="bentConnector4">
            <a:avLst>
              <a:gd name="adj1" fmla="val -237563"/>
              <a:gd name="adj2" fmla="val 100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1916278" y="1547542"/>
            <a:ext cx="358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cuarto nivel&#10;" title="Nodo04"/>
          <p:cNvSpPr/>
          <p:nvPr/>
        </p:nvSpPr>
        <p:spPr>
          <a:xfrm>
            <a:off x="1169946" y="1917657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especiales que permiten generalizar sus resultados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88952" y="1638638"/>
            <a:ext cx="90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cuarto nivel&#10;" title="Nodo04"/>
          <p:cNvSpPr/>
          <p:nvPr/>
        </p:nvSpPr>
        <p:spPr>
          <a:xfrm>
            <a:off x="5535560" y="1929159"/>
            <a:ext cx="896431" cy="4439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teorema del binomio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357" descr="Conector entre nodos" title="conector"/>
          <p:cNvSpPr txBox="1"/>
          <p:nvPr/>
        </p:nvSpPr>
        <p:spPr>
          <a:xfrm>
            <a:off x="5459788" y="2433862"/>
            <a:ext cx="1037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ángulo 358" descr="Nodo de cuarto nivel&#10;" title="Nodo04"/>
          <p:cNvSpPr/>
          <p:nvPr/>
        </p:nvSpPr>
        <p:spPr>
          <a:xfrm>
            <a:off x="5577492" y="2691498"/>
            <a:ext cx="986980" cy="360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expansión de</a:t>
            </a: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i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CuadroTexto 359" descr="Conector entre nodos" title="conector"/>
          <p:cNvSpPr txBox="1"/>
          <p:nvPr/>
        </p:nvSpPr>
        <p:spPr>
          <a:xfrm>
            <a:off x="5366349" y="3199306"/>
            <a:ext cx="134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 usando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cuarto nivel&#10;" title="Nodo04"/>
          <p:cNvSpPr/>
          <p:nvPr/>
        </p:nvSpPr>
        <p:spPr>
          <a:xfrm>
            <a:off x="5655967" y="3514581"/>
            <a:ext cx="698494" cy="365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triángulo de Pascal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primer nivel" title="Nodo01"/>
          <p:cNvSpPr/>
          <p:nvPr/>
        </p:nvSpPr>
        <p:spPr>
          <a:xfrm>
            <a:off x="1895979" y="891083"/>
            <a:ext cx="100764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ángulo 366" descr="Nodo de primer nivel" title="Nodo01"/>
          <p:cNvSpPr/>
          <p:nvPr/>
        </p:nvSpPr>
        <p:spPr>
          <a:xfrm>
            <a:off x="7566170" y="957380"/>
            <a:ext cx="90201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Cocientes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r 69"/>
          <p:cNvCxnSpPr>
            <a:stCxn id="320" idx="0"/>
            <a:endCxn id="329" idx="0"/>
          </p:cNvCxnSpPr>
          <p:nvPr/>
        </p:nvCxnSpPr>
        <p:spPr>
          <a:xfrm rot="16200000" flipH="1">
            <a:off x="3998556" y="-305666"/>
            <a:ext cx="41348" cy="3847260"/>
          </a:xfrm>
          <a:prstGeom prst="bentConnector3">
            <a:avLst>
              <a:gd name="adj1" fmla="val -24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1977979" y="1828468"/>
            <a:ext cx="178449" cy="22933"/>
          </a:xfrm>
          <a:prstGeom prst="bentConnector3">
            <a:avLst>
              <a:gd name="adj1" fmla="val 97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1985818" y="2501903"/>
            <a:ext cx="178449" cy="22933"/>
          </a:xfrm>
          <a:prstGeom prst="bentConnector3">
            <a:avLst>
              <a:gd name="adj1" fmla="val -14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>
            <a:off x="711360" y="2822665"/>
            <a:ext cx="4003368" cy="15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5400000">
            <a:off x="594489" y="2955460"/>
            <a:ext cx="240090" cy="17901"/>
          </a:xfrm>
          <a:prstGeom prst="bentConnector3">
            <a:avLst>
              <a:gd name="adj1" fmla="val 102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endCxn id="533" idx="0"/>
          </p:cNvCxnSpPr>
          <p:nvPr/>
        </p:nvCxnSpPr>
        <p:spPr>
          <a:xfrm rot="16200000" flipH="1">
            <a:off x="1500147" y="3072659"/>
            <a:ext cx="415900" cy="14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endCxn id="535" idx="0"/>
          </p:cNvCxnSpPr>
          <p:nvPr/>
        </p:nvCxnSpPr>
        <p:spPr>
          <a:xfrm rot="5400000">
            <a:off x="2464338" y="3077659"/>
            <a:ext cx="382511" cy="16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endCxn id="534" idx="0"/>
          </p:cNvCxnSpPr>
          <p:nvPr/>
        </p:nvCxnSpPr>
        <p:spPr>
          <a:xfrm rot="16200000" flipH="1">
            <a:off x="3483139" y="3056939"/>
            <a:ext cx="42014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endCxn id="532" idx="0"/>
          </p:cNvCxnSpPr>
          <p:nvPr/>
        </p:nvCxnSpPr>
        <p:spPr>
          <a:xfrm rot="16200000" flipH="1">
            <a:off x="4475471" y="3093824"/>
            <a:ext cx="521573" cy="27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7771449" y="1508485"/>
            <a:ext cx="38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 descr="Nodo de cuarto nivel&#10;" title="Nodo04"/>
          <p:cNvSpPr/>
          <p:nvPr/>
        </p:nvSpPr>
        <p:spPr>
          <a:xfrm>
            <a:off x="6940001" y="1763226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especiales  que presentan regularidades que pueden generalizarse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/>
          <p:nvPr/>
        </p:nvCxnSpPr>
        <p:spPr>
          <a:xfrm rot="16200000" flipH="1">
            <a:off x="7240965" y="4334246"/>
            <a:ext cx="1207144" cy="8460"/>
          </a:xfrm>
          <a:prstGeom prst="bentConnector3">
            <a:avLst>
              <a:gd name="adj1" fmla="val -1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330" idx="0"/>
          </p:cNvCxnSpPr>
          <p:nvPr/>
        </p:nvCxnSpPr>
        <p:spPr>
          <a:xfrm rot="16200000" flipH="1">
            <a:off x="5903627" y="1849010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r 339"/>
          <p:cNvCxnSpPr/>
          <p:nvPr/>
        </p:nvCxnSpPr>
        <p:spPr>
          <a:xfrm rot="16200000" flipH="1">
            <a:off x="5906833" y="2408664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/>
          <p:nvPr/>
        </p:nvCxnSpPr>
        <p:spPr>
          <a:xfrm rot="16200000" flipH="1">
            <a:off x="5950782" y="2644549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/>
          <p:nvPr/>
        </p:nvCxnSpPr>
        <p:spPr>
          <a:xfrm rot="16200000" flipH="1">
            <a:off x="5909781" y="3152196"/>
            <a:ext cx="178449" cy="22933"/>
          </a:xfrm>
          <a:prstGeom prst="bentConnector3">
            <a:avLst>
              <a:gd name="adj1" fmla="val 1054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r 349"/>
          <p:cNvCxnSpPr/>
          <p:nvPr/>
        </p:nvCxnSpPr>
        <p:spPr>
          <a:xfrm rot="16200000" flipH="1">
            <a:off x="5937732" y="3434432"/>
            <a:ext cx="119380" cy="40917"/>
          </a:xfrm>
          <a:prstGeom prst="bentConnector3">
            <a:avLst>
              <a:gd name="adj1" fmla="val 10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 flipH="1">
            <a:off x="4883188" y="422046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/>
          <p:cNvCxnSpPr>
            <a:stCxn id="337" idx="2"/>
            <a:endCxn id="337" idx="2"/>
          </p:cNvCxnSpPr>
          <p:nvPr/>
        </p:nvCxnSpPr>
        <p:spPr>
          <a:xfrm>
            <a:off x="4943742" y="7270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H="1">
            <a:off x="4855470" y="653095"/>
            <a:ext cx="7728" cy="118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 flipH="1">
            <a:off x="2392328" y="1353188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16200000" flipH="1">
            <a:off x="7925419" y="1449093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16200000" flipH="1">
            <a:off x="7957489" y="1694496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/>
          <p:nvPr/>
        </p:nvCxnSpPr>
        <p:spPr>
          <a:xfrm rot="16200000" flipH="1">
            <a:off x="2019963" y="2784671"/>
            <a:ext cx="114508" cy="9882"/>
          </a:xfrm>
          <a:prstGeom prst="bentConnector3">
            <a:avLst>
              <a:gd name="adj1" fmla="val 95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95" y="2846948"/>
            <a:ext cx="647619" cy="18095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94" y="3274302"/>
            <a:ext cx="590476" cy="37142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239" y="3282521"/>
            <a:ext cx="590476" cy="371429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436" y="3278751"/>
            <a:ext cx="600000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</TotalTime>
  <Words>100</Words>
  <Application>Microsoft Office PowerPoint</Application>
  <PresentationFormat>Carta (216 x 279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86</cp:revision>
  <cp:lastPrinted>2015-06-25T22:36:16Z</cp:lastPrinted>
  <dcterms:created xsi:type="dcterms:W3CDTF">2015-05-14T14:12:36Z</dcterms:created>
  <dcterms:modified xsi:type="dcterms:W3CDTF">2015-11-26T00:17:43Z</dcterms:modified>
</cp:coreProperties>
</file>