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21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33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01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7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54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64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42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2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164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689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88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D5A2-E459-484B-B605-65C3C8CA7009}" type="datetimeFigureOut">
              <a:rPr lang="es-CO" smtClean="0"/>
              <a:t>27/11/2015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FFD3-4DA9-42A5-BEC9-F68947E80C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complejos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10354" y="1075763"/>
            <a:ext cx="120373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Los números imaginarios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795354" y="-1130414"/>
            <a:ext cx="244755" cy="3373726"/>
          </a:xfrm>
          <a:prstGeom prst="bentConnector3">
            <a:avLst>
              <a:gd name="adj1" fmla="val 53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37223" y="1719991"/>
            <a:ext cx="745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75248" y="1972558"/>
            <a:ext cx="1245103" cy="1458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con los cuales se puede resolver ecuaciones que no tienen solución en los reales, tales como  </a:t>
            </a:r>
            <a:r>
              <a:rPr lang="es-ES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105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+ 4 = 0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639709" y="384374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67" idx="0"/>
            <a:endCxn id="44" idx="2"/>
          </p:cNvCxnSpPr>
          <p:nvPr/>
        </p:nvCxnSpPr>
        <p:spPr>
          <a:xfrm rot="16200000" flipV="1">
            <a:off x="991783" y="3637234"/>
            <a:ext cx="412531" cy="4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722033" y="4305633"/>
            <a:ext cx="9512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letra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92668" y="5208077"/>
            <a:ext cx="105078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753875" y="4794368"/>
            <a:ext cx="93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684918" y="6138313"/>
            <a:ext cx="1071343" cy="339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reglas de las  potencias de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8" name="Conector angular 247"/>
          <p:cNvCxnSpPr>
            <a:stCxn id="211" idx="0"/>
            <a:endCxn id="129" idx="2"/>
          </p:cNvCxnSpPr>
          <p:nvPr/>
        </p:nvCxnSpPr>
        <p:spPr>
          <a:xfrm rot="16200000" flipV="1">
            <a:off x="1122612" y="6040335"/>
            <a:ext cx="193427" cy="25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identifican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254734" y="915602"/>
            <a:ext cx="17553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los números complejos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477683" y="1798348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/>
          <p:nvPr/>
        </p:nvCxnSpPr>
        <p:spPr>
          <a:xfrm rot="16200000" flipH="1" flipV="1">
            <a:off x="4319210" y="435220"/>
            <a:ext cx="26144" cy="2706879"/>
          </a:xfrm>
          <a:prstGeom prst="bentConnector3">
            <a:avLst>
              <a:gd name="adj1" fmla="val -6919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068630" y="2187539"/>
            <a:ext cx="7798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binomial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80" idx="0"/>
            <a:endCxn id="220" idx="0"/>
          </p:cNvCxnSpPr>
          <p:nvPr/>
        </p:nvCxnSpPr>
        <p:spPr>
          <a:xfrm rot="16200000" flipH="1" flipV="1">
            <a:off x="2955536" y="1680477"/>
            <a:ext cx="10075" cy="1004048"/>
          </a:xfrm>
          <a:prstGeom prst="bentConnector3">
            <a:avLst>
              <a:gd name="adj1" fmla="val -10588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039058" y="2604194"/>
            <a:ext cx="93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</p:cNvCxnSpPr>
          <p:nvPr/>
        </p:nvCxnSpPr>
        <p:spPr>
          <a:xfrm rot="5400000">
            <a:off x="2408685" y="2594877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1969890" y="3090483"/>
            <a:ext cx="97023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la forma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construye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120258" y="903468"/>
            <a:ext cx="24268" cy="1"/>
          </a:xfrm>
          <a:prstGeom prst="bentConnector3">
            <a:avLst>
              <a:gd name="adj1" fmla="val -1509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034689" y="2177464"/>
            <a:ext cx="8558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forma cartesiana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144889" y="2731053"/>
            <a:ext cx="649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3066190" y="3212414"/>
            <a:ext cx="1106374" cy="451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escritura de pareja ordenadas </a:t>
            </a:r>
          </a:p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9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2862347" y="4335927"/>
            <a:ext cx="1236311" cy="396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representación en el plano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2890284" y="3902965"/>
            <a:ext cx="1187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corresponde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/>
          <p:nvPr/>
        </p:nvCxnSpPr>
        <p:spPr>
          <a:xfrm rot="5400000">
            <a:off x="3352248" y="3092068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87" idx="2"/>
            <a:endCxn id="285" idx="0"/>
          </p:cNvCxnSpPr>
          <p:nvPr/>
        </p:nvCxnSpPr>
        <p:spPr>
          <a:xfrm rot="5400000">
            <a:off x="3373552" y="4225360"/>
            <a:ext cx="217518" cy="3616"/>
          </a:xfrm>
          <a:prstGeom prst="bentConnector3">
            <a:avLst>
              <a:gd name="adj1" fmla="val 1001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angular 291"/>
          <p:cNvCxnSpPr>
            <a:stCxn id="285" idx="2"/>
          </p:cNvCxnSpPr>
          <p:nvPr/>
        </p:nvCxnSpPr>
        <p:spPr>
          <a:xfrm rot="5400000">
            <a:off x="3389326" y="4823107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341100" y="101147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118063" y="-1066542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341100" y="1585966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835538" y="1518031"/>
            <a:ext cx="13471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37919" y="2045622"/>
            <a:ext cx="1225611" cy="8375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</a:p>
        </p:txBody>
      </p:sp>
      <p:cxnSp>
        <p:nvCxnSpPr>
          <p:cNvPr id="340" name="Conector angular 339"/>
          <p:cNvCxnSpPr/>
          <p:nvPr/>
        </p:nvCxnSpPr>
        <p:spPr>
          <a:xfrm rot="16200000" flipH="1">
            <a:off x="7771024" y="1918079"/>
            <a:ext cx="251709" cy="10875"/>
          </a:xfrm>
          <a:prstGeom prst="bentConnector3">
            <a:avLst>
              <a:gd name="adj1" fmla="val 954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ángulo 343" descr="Nodo de cuarto nivel&#10;" title="Nodo04"/>
          <p:cNvSpPr/>
          <p:nvPr/>
        </p:nvSpPr>
        <p:spPr>
          <a:xfrm>
            <a:off x="7573233" y="3841243"/>
            <a:ext cx="1090298" cy="877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propiedades: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clausurativa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582983" y="3123282"/>
            <a:ext cx="90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umplen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9" name="Conector angular 348"/>
          <p:cNvCxnSpPr>
            <a:stCxn id="346" idx="2"/>
          </p:cNvCxnSpPr>
          <p:nvPr/>
        </p:nvCxnSpPr>
        <p:spPr>
          <a:xfrm rot="5400000">
            <a:off x="7787185" y="3586100"/>
            <a:ext cx="49474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7111326" y="5508991"/>
            <a:ext cx="6861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8047189" y="5513358"/>
            <a:ext cx="90854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CuadroTexto 354" descr="Conector entre nodos" title="conector"/>
          <p:cNvSpPr txBox="1"/>
          <p:nvPr/>
        </p:nvSpPr>
        <p:spPr>
          <a:xfrm>
            <a:off x="7693952" y="4947722"/>
            <a:ext cx="873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344983" y="675202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7844424" y="949695"/>
            <a:ext cx="120824" cy="2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659473" y="5729442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5131101" y="1771101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ángulo 139" descr="Nodo de segundo nivel" title="Nodo02"/>
          <p:cNvSpPr/>
          <p:nvPr/>
        </p:nvSpPr>
        <p:spPr>
          <a:xfrm>
            <a:off x="4213981" y="2177463"/>
            <a:ext cx="908990" cy="4389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de igualdad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tercer nivel" title="Nodo03"/>
          <p:cNvSpPr/>
          <p:nvPr/>
        </p:nvSpPr>
        <p:spPr>
          <a:xfrm>
            <a:off x="4365561" y="3175094"/>
            <a:ext cx="962872" cy="420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</a:p>
          <a:p>
            <a:r>
              <a:rPr lang="es-CO" sz="9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 y solo si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 title="conector"/>
          <p:cNvSpPr txBox="1"/>
          <p:nvPr/>
        </p:nvSpPr>
        <p:spPr>
          <a:xfrm>
            <a:off x="4323181" y="2729950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ángulo 213" descr="Nodo de segundo nivel" title="Nodo02"/>
          <p:cNvSpPr/>
          <p:nvPr/>
        </p:nvSpPr>
        <p:spPr>
          <a:xfrm>
            <a:off x="5298492" y="2174083"/>
            <a:ext cx="1031476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conjugado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6517237" y="2178832"/>
            <a:ext cx="774285" cy="3351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modulo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CuadroTexto 317" descr="Conector entre nodos" title="conector"/>
          <p:cNvSpPr txBox="1"/>
          <p:nvPr/>
        </p:nvSpPr>
        <p:spPr>
          <a:xfrm>
            <a:off x="2982219" y="4857611"/>
            <a:ext cx="1079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el que 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sexto nivel" title="Nodo06"/>
          <p:cNvSpPr/>
          <p:nvPr/>
        </p:nvSpPr>
        <p:spPr>
          <a:xfrm>
            <a:off x="3022640" y="5214490"/>
            <a:ext cx="107092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norma de un número complejo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CuadroTexto 319" descr="Conector entre nodos" title="conector"/>
          <p:cNvSpPr txBox="1"/>
          <p:nvPr/>
        </p:nvSpPr>
        <p:spPr>
          <a:xfrm>
            <a:off x="2998769" y="5712541"/>
            <a:ext cx="916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significa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Rectángulo 320" descr="Nodo de sexto nivel" title="Nodo06"/>
          <p:cNvSpPr/>
          <p:nvPr/>
        </p:nvSpPr>
        <p:spPr>
          <a:xfrm>
            <a:off x="2779538" y="6096986"/>
            <a:ext cx="223051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distancia del punto que representa  al número complejo hasta el punto (0, 0)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Conector angular 362"/>
          <p:cNvCxnSpPr>
            <a:stCxn id="72" idx="0"/>
            <a:endCxn id="67" idx="2"/>
          </p:cNvCxnSpPr>
          <p:nvPr/>
        </p:nvCxnSpPr>
        <p:spPr>
          <a:xfrm rot="5400000" flipH="1" flipV="1">
            <a:off x="1074759" y="4182097"/>
            <a:ext cx="246442" cy="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>
            <a:stCxn id="73" idx="0"/>
            <a:endCxn id="75" idx="2"/>
          </p:cNvCxnSpPr>
          <p:nvPr/>
        </p:nvCxnSpPr>
        <p:spPr>
          <a:xfrm rot="5400000" flipH="1" flipV="1">
            <a:off x="1120191" y="5107683"/>
            <a:ext cx="198265" cy="2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angular 405"/>
          <p:cNvCxnSpPr/>
          <p:nvPr/>
        </p:nvCxnSpPr>
        <p:spPr>
          <a:xfrm rot="16200000" flipH="1">
            <a:off x="3406798" y="5145780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angular 406"/>
          <p:cNvCxnSpPr/>
          <p:nvPr/>
        </p:nvCxnSpPr>
        <p:spPr>
          <a:xfrm rot="16200000" flipH="1">
            <a:off x="3406331" y="5623236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/>
          <p:nvPr/>
        </p:nvCxnSpPr>
        <p:spPr>
          <a:xfrm rot="16200000" flipH="1">
            <a:off x="3382366" y="6010002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endCxn id="140" idx="0"/>
          </p:cNvCxnSpPr>
          <p:nvPr/>
        </p:nvCxnSpPr>
        <p:spPr>
          <a:xfrm rot="10800000" flipV="1">
            <a:off x="4668476" y="2034431"/>
            <a:ext cx="2195698" cy="1430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>
            <a:stCxn id="294" idx="0"/>
          </p:cNvCxnSpPr>
          <p:nvPr/>
        </p:nvCxnSpPr>
        <p:spPr>
          <a:xfrm rot="16200000" flipV="1">
            <a:off x="6803872" y="2078324"/>
            <a:ext cx="149928" cy="51088"/>
          </a:xfrm>
          <a:prstGeom prst="bentConnector3">
            <a:avLst>
              <a:gd name="adj1" fmla="val 924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CuadroTexto 417" descr="Conector entre nodos" title="conector"/>
          <p:cNvSpPr txBox="1"/>
          <p:nvPr/>
        </p:nvSpPr>
        <p:spPr>
          <a:xfrm>
            <a:off x="5318184" y="2880224"/>
            <a:ext cx="918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CuadroTexto 418" descr="Conector entre nodos" title="conector"/>
          <p:cNvSpPr txBox="1"/>
          <p:nvPr/>
        </p:nvSpPr>
        <p:spPr>
          <a:xfrm>
            <a:off x="6467905" y="2803745"/>
            <a:ext cx="730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3" name="Conector angular 422"/>
          <p:cNvCxnSpPr/>
          <p:nvPr/>
        </p:nvCxnSpPr>
        <p:spPr>
          <a:xfrm rot="5400000">
            <a:off x="5463754" y="3472405"/>
            <a:ext cx="650537" cy="2664"/>
          </a:xfrm>
          <a:prstGeom prst="bentConnector3">
            <a:avLst>
              <a:gd name="adj1" fmla="val 27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>
            <a:stCxn id="214" idx="2"/>
          </p:cNvCxnSpPr>
          <p:nvPr/>
        </p:nvCxnSpPr>
        <p:spPr>
          <a:xfrm rot="5400000">
            <a:off x="5645001" y="2671869"/>
            <a:ext cx="331818" cy="6641"/>
          </a:xfrm>
          <a:prstGeom prst="bentConnector3">
            <a:avLst>
              <a:gd name="adj1" fmla="val 1016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angular 424"/>
          <p:cNvCxnSpPr/>
          <p:nvPr/>
        </p:nvCxnSpPr>
        <p:spPr>
          <a:xfrm rot="5400000">
            <a:off x="6656417" y="2699770"/>
            <a:ext cx="362231" cy="18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angular 425"/>
          <p:cNvCxnSpPr>
            <a:stCxn id="419" idx="2"/>
            <a:endCxn id="427" idx="0"/>
          </p:cNvCxnSpPr>
          <p:nvPr/>
        </p:nvCxnSpPr>
        <p:spPr>
          <a:xfrm rot="5400000">
            <a:off x="6664661" y="3187580"/>
            <a:ext cx="336976" cy="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ángulo 426" descr="Nodo de sexto nivel" title="Nodo06"/>
          <p:cNvSpPr/>
          <p:nvPr/>
        </p:nvSpPr>
        <p:spPr>
          <a:xfrm>
            <a:off x="6325835" y="3356165"/>
            <a:ext cx="1014431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ángulo 428" descr="Nodo de sexto nivel" title="Nodo06"/>
          <p:cNvSpPr/>
          <p:nvPr/>
        </p:nvSpPr>
        <p:spPr>
          <a:xfrm>
            <a:off x="5247654" y="3805555"/>
            <a:ext cx="99354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4" name="Conector angular 433"/>
          <p:cNvCxnSpPr/>
          <p:nvPr/>
        </p:nvCxnSpPr>
        <p:spPr>
          <a:xfrm rot="16200000" flipV="1">
            <a:off x="8060514" y="4984549"/>
            <a:ext cx="15277" cy="1040710"/>
          </a:xfrm>
          <a:prstGeom prst="bentConnector3">
            <a:avLst>
              <a:gd name="adj1" fmla="val 966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ector angular 435"/>
          <p:cNvCxnSpPr/>
          <p:nvPr/>
        </p:nvCxnSpPr>
        <p:spPr>
          <a:xfrm rot="5400000">
            <a:off x="8029633" y="4895677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/>
          <p:nvPr/>
        </p:nvCxnSpPr>
        <p:spPr>
          <a:xfrm rot="5400000">
            <a:off x="7896172" y="3034229"/>
            <a:ext cx="305570" cy="3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/>
          <p:nvPr/>
        </p:nvCxnSpPr>
        <p:spPr>
          <a:xfrm rot="5400000">
            <a:off x="1105565" y="961530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/>
          <p:nvPr/>
        </p:nvCxnSpPr>
        <p:spPr>
          <a:xfrm rot="5400000">
            <a:off x="1115846" y="165308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/>
          <p:nvPr/>
        </p:nvCxnSpPr>
        <p:spPr>
          <a:xfrm rot="16200000" flipV="1">
            <a:off x="1145434" y="5654688"/>
            <a:ext cx="152698" cy="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5400000">
            <a:off x="2330817" y="2957883"/>
            <a:ext cx="253398" cy="1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5400000">
            <a:off x="3344586" y="2641585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/>
          <p:nvPr/>
        </p:nvCxnSpPr>
        <p:spPr>
          <a:xfrm rot="5400000">
            <a:off x="4568106" y="3045009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5400000">
            <a:off x="4618611" y="2671384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/>
          <p:nvPr/>
        </p:nvCxnSpPr>
        <p:spPr>
          <a:xfrm rot="5400000">
            <a:off x="3365482" y="3782744"/>
            <a:ext cx="2300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r 186"/>
          <p:cNvCxnSpPr/>
          <p:nvPr/>
        </p:nvCxnSpPr>
        <p:spPr>
          <a:xfrm rot="5400000">
            <a:off x="8029633" y="5264475"/>
            <a:ext cx="20261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angular 187"/>
          <p:cNvCxnSpPr/>
          <p:nvPr/>
        </p:nvCxnSpPr>
        <p:spPr>
          <a:xfrm rot="5400000">
            <a:off x="4003520" y="1490220"/>
            <a:ext cx="18235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endCxn id="274" idx="0"/>
          </p:cNvCxnSpPr>
          <p:nvPr/>
        </p:nvCxnSpPr>
        <p:spPr>
          <a:xfrm rot="16200000" flipH="1">
            <a:off x="4086663" y="630160"/>
            <a:ext cx="914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>
            <a:off x="2928979" y="2014573"/>
            <a:ext cx="9973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/>
          <p:nvPr/>
        </p:nvCxnSpPr>
        <p:spPr>
          <a:xfrm rot="5400000">
            <a:off x="5573546" y="2048542"/>
            <a:ext cx="23754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r 208"/>
          <p:cNvCxnSpPr/>
          <p:nvPr/>
        </p:nvCxnSpPr>
        <p:spPr>
          <a:xfrm rot="16200000" flipH="1">
            <a:off x="1126721" y="4718613"/>
            <a:ext cx="124155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3" y="5340131"/>
            <a:ext cx="898014" cy="1360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10" y="3934782"/>
            <a:ext cx="938003" cy="1244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6" y="3476902"/>
            <a:ext cx="917049" cy="1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186</Words>
  <Application>Microsoft Office PowerPoint</Application>
  <PresentationFormat>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49</cp:revision>
  <cp:lastPrinted>2015-06-25T22:36:16Z</cp:lastPrinted>
  <dcterms:created xsi:type="dcterms:W3CDTF">2015-05-14T14:12:36Z</dcterms:created>
  <dcterms:modified xsi:type="dcterms:W3CDTF">2015-11-27T20:24:26Z</dcterms:modified>
</cp:coreProperties>
</file>