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15/06/2016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2" y="78445"/>
            <a:ext cx="4695648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razones trigonométricas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924035" y="1214308"/>
            <a:ext cx="1301525" cy="627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 en triángulos rectángulos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6200000" flipH="1" flipV="1">
            <a:off x="2721301" y="-442605"/>
            <a:ext cx="47922" cy="2378787"/>
          </a:xfrm>
          <a:prstGeom prst="bentConnector4">
            <a:avLst>
              <a:gd name="adj1" fmla="val -249199"/>
              <a:gd name="adj2" fmla="val 1005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87599" y="2496114"/>
            <a:ext cx="10927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grados sexagesimales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327592" y="294447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00041" y="3410985"/>
            <a:ext cx="1011773" cy="846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una de las 360 partes iguales en las que se divide la circunferencia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503843" y="4911619"/>
            <a:ext cx="82312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minutos y segundos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27592" y="446641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divide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6200000" flipH="1">
            <a:off x="792387" y="3283722"/>
            <a:ext cx="264300" cy="6298"/>
          </a:xfrm>
          <a:prstGeom prst="bentConnector3">
            <a:avLst>
              <a:gd name="adj1" fmla="val 980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994726" y="70339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410044" y="118591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Expresiones matemáticas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393596" y="171987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relacionan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329651" y="2176387"/>
            <a:ext cx="1221679" cy="5148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medidas de ángulos y de distancias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1474810" y="292127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1498150" y="3410985"/>
            <a:ext cx="1438055" cy="10905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medida del ángulo central de una circunferencia, tal que la </a:t>
            </a:r>
            <a:r>
              <a:rPr lang="es-ES_tradnl" sz="900" b="1" dirty="0">
                <a:latin typeface="Arial" panose="020B0604020202020204" pitchFamily="34" charset="0"/>
                <a:cs typeface="Arial" panose="020B0604020202020204" pitchFamily="34" charset="0"/>
              </a:rPr>
              <a:t>longitud del arco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 correspondiente </a:t>
            </a:r>
            <a:r>
              <a:rPr lang="es-ES_tradnl" sz="9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 sea </a:t>
            </a:r>
            <a:r>
              <a:rPr lang="es-ES_tradnl" sz="900" b="1" dirty="0">
                <a:latin typeface="Arial" panose="020B0604020202020204" pitchFamily="34" charset="0"/>
                <a:cs typeface="Arial" panose="020B0604020202020204" pitchFamily="34" charset="0"/>
              </a:rPr>
              <a:t>igual a la longitud del radio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373440" y="71001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394529" y="282737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endCxn id="282" idx="0"/>
          </p:cNvCxnSpPr>
          <p:nvPr/>
        </p:nvCxnSpPr>
        <p:spPr>
          <a:xfrm rot="5400000">
            <a:off x="3882042" y="275542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428701" y="3153163"/>
            <a:ext cx="1087432" cy="8629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cocientes de las longitudes de los lados de un triángulo rectángulo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413940" y="1176634"/>
            <a:ext cx="1177522" cy="438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resolución de triángulos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5375470" y="194240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038791" y="2471140"/>
            <a:ext cx="110998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triángulo de cualquier clase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088460" y="3462600"/>
            <a:ext cx="1403334" cy="10590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dos ángulos y un lado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lados y el ángulo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comprendido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lados y el ángulo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opuesto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tres lados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6435302" y="69176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994653" y="217989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expresados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segundo nivel" title="Nodo02"/>
          <p:cNvSpPr/>
          <p:nvPr/>
        </p:nvSpPr>
        <p:spPr>
          <a:xfrm>
            <a:off x="1679951" y="2505408"/>
            <a:ext cx="709545" cy="3319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 rot="16200000" flipH="1">
            <a:off x="789179" y="4383439"/>
            <a:ext cx="258101" cy="5648"/>
          </a:xfrm>
          <a:prstGeom prst="bentConnector3">
            <a:avLst>
              <a:gd name="adj1" fmla="val -2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5400000">
            <a:off x="852961" y="2929771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1170276" y="2113298"/>
            <a:ext cx="143030" cy="621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>
            <a:off x="1560556" y="2423823"/>
            <a:ext cx="435427" cy="71516"/>
          </a:xfrm>
          <a:prstGeom prst="bentConnector3">
            <a:avLst>
              <a:gd name="adj1" fmla="val 1008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 rot="5400000">
            <a:off x="1910335" y="290063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5400000">
            <a:off x="1828872" y="3255952"/>
            <a:ext cx="307571" cy="2495"/>
          </a:xfrm>
          <a:prstGeom prst="bentConnector3">
            <a:avLst>
              <a:gd name="adj1" fmla="val 20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 descr="Conector entre nodos" title="conector"/>
          <p:cNvSpPr txBox="1"/>
          <p:nvPr/>
        </p:nvSpPr>
        <p:spPr>
          <a:xfrm>
            <a:off x="3361128" y="4113421"/>
            <a:ext cx="1262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las principales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cuarto nivel&#10;" title="Nodo04"/>
          <p:cNvSpPr/>
          <p:nvPr/>
        </p:nvSpPr>
        <p:spPr>
          <a:xfrm>
            <a:off x="3165384" y="4445944"/>
            <a:ext cx="1458326" cy="100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90" y="4512256"/>
            <a:ext cx="1230669" cy="243882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67" y="4833391"/>
            <a:ext cx="1265960" cy="23659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3" y="5138122"/>
            <a:ext cx="1286075" cy="233180"/>
          </a:xfrm>
          <a:prstGeom prst="rect">
            <a:avLst/>
          </a:prstGeom>
        </p:spPr>
      </p:pic>
      <p:sp>
        <p:nvSpPr>
          <p:cNvPr id="213" name="CuadroTexto 212" descr="Conector entre nodos" title="conector"/>
          <p:cNvSpPr txBox="1"/>
          <p:nvPr/>
        </p:nvSpPr>
        <p:spPr>
          <a:xfrm>
            <a:off x="3381904" y="55378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determinan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quinto nivel" title="Nodo05"/>
          <p:cNvSpPr/>
          <p:nvPr/>
        </p:nvSpPr>
        <p:spPr>
          <a:xfrm>
            <a:off x="2435185" y="5944740"/>
            <a:ext cx="1218837" cy="531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para los ángulos notables de 30°, 45°, 60° y 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ángulo 214" descr="Nodo de quinto nivel" title="Nodo05"/>
          <p:cNvSpPr/>
          <p:nvPr/>
        </p:nvSpPr>
        <p:spPr>
          <a:xfrm>
            <a:off x="3790686" y="5948898"/>
            <a:ext cx="1274266" cy="523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para los ángulos de elevación y de depresión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ángulo 296" descr="Nodo de segundo nivel" title="Nodo02"/>
          <p:cNvSpPr/>
          <p:nvPr/>
        </p:nvSpPr>
        <p:spPr>
          <a:xfrm>
            <a:off x="4869770" y="2475113"/>
            <a:ext cx="98238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triángulos rectángulos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CuadroTexto 297" descr="Conector entre nodos" title="conector"/>
          <p:cNvSpPr txBox="1"/>
          <p:nvPr/>
        </p:nvSpPr>
        <p:spPr>
          <a:xfrm>
            <a:off x="4807935" y="293020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requiere conocer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ángulo 298" descr="Nodo de tercer nivel" title="Nodo03"/>
          <p:cNvSpPr/>
          <p:nvPr/>
        </p:nvSpPr>
        <p:spPr>
          <a:xfrm>
            <a:off x="4764613" y="3469765"/>
            <a:ext cx="1236539" cy="7916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dos catetos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cateto y la hipotenusa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ángulo agudo y un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6159200" y="299925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requiere conocer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CuadroTexto 300" descr="Conector entre nodos" title="conector"/>
          <p:cNvSpPr txBox="1"/>
          <p:nvPr/>
        </p:nvSpPr>
        <p:spPr>
          <a:xfrm>
            <a:off x="7148777" y="195301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procede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ector angular 73"/>
          <p:cNvCxnSpPr/>
          <p:nvPr/>
        </p:nvCxnSpPr>
        <p:spPr>
          <a:xfrm rot="16200000" flipH="1">
            <a:off x="789317" y="4774572"/>
            <a:ext cx="258101" cy="5648"/>
          </a:xfrm>
          <a:prstGeom prst="bentConnector3">
            <a:avLst>
              <a:gd name="adj1" fmla="val -2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/>
          <p:nvPr/>
        </p:nvCxnSpPr>
        <p:spPr>
          <a:xfrm rot="5400000">
            <a:off x="3789624" y="1054843"/>
            <a:ext cx="269849" cy="3609"/>
          </a:xfrm>
          <a:prstGeom prst="bentConnector3">
            <a:avLst>
              <a:gd name="adj1" fmla="val 99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5400000">
            <a:off x="3869417" y="1697719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/>
          <p:nvPr/>
        </p:nvCxnSpPr>
        <p:spPr>
          <a:xfrm rot="5400000">
            <a:off x="3882860" y="3082453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/>
          <p:nvPr/>
        </p:nvCxnSpPr>
        <p:spPr>
          <a:xfrm rot="5400000">
            <a:off x="3883736" y="408639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/>
          <p:nvPr/>
        </p:nvCxnSpPr>
        <p:spPr>
          <a:xfrm rot="5400000">
            <a:off x="3882886" y="437011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 descr="Nodo de segundo nivel" title="Nodo02"/>
          <p:cNvSpPr/>
          <p:nvPr/>
        </p:nvSpPr>
        <p:spPr>
          <a:xfrm>
            <a:off x="7335414" y="2463908"/>
            <a:ext cx="1169538" cy="6809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el método de las tangentes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angular 99"/>
          <p:cNvCxnSpPr/>
          <p:nvPr/>
        </p:nvCxnSpPr>
        <p:spPr>
          <a:xfrm rot="5400000" flipH="1" flipV="1">
            <a:off x="5975388" y="1856716"/>
            <a:ext cx="3973" cy="1232822"/>
          </a:xfrm>
          <a:prstGeom prst="bentConnector3">
            <a:avLst>
              <a:gd name="adj1" fmla="val 39145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>
            <a:stCxn id="337" idx="0"/>
            <a:endCxn id="301" idx="0"/>
          </p:cNvCxnSpPr>
          <p:nvPr/>
        </p:nvCxnSpPr>
        <p:spPr>
          <a:xfrm rot="16200000" flipH="1">
            <a:off x="6818036" y="1061054"/>
            <a:ext cx="10606" cy="1773307"/>
          </a:xfrm>
          <a:prstGeom prst="bentConnector3">
            <a:avLst>
              <a:gd name="adj1" fmla="val -932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 rot="5400000">
            <a:off x="6902190" y="1762849"/>
            <a:ext cx="176301" cy="1"/>
          </a:xfrm>
          <a:prstGeom prst="bentConnector3">
            <a:avLst>
              <a:gd name="adj1" fmla="val -262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/>
          <p:nvPr/>
        </p:nvCxnSpPr>
        <p:spPr>
          <a:xfrm rot="5400000">
            <a:off x="5870032" y="2247562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5400000">
            <a:off x="5289887" y="2908409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5400000">
            <a:off x="6536305" y="2912321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7586273" y="2265391"/>
            <a:ext cx="236846" cy="1"/>
          </a:xfrm>
          <a:prstGeom prst="bentConnector3">
            <a:avLst>
              <a:gd name="adj1" fmla="val 1306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5222932" y="3317308"/>
            <a:ext cx="307571" cy="2495"/>
          </a:xfrm>
          <a:prstGeom prst="bentConnector3">
            <a:avLst>
              <a:gd name="adj1" fmla="val 20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>
            <a:off x="6471663" y="3331863"/>
            <a:ext cx="307571" cy="2495"/>
          </a:xfrm>
          <a:prstGeom prst="bentConnector3">
            <a:avLst>
              <a:gd name="adj1" fmla="val 20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5400000">
            <a:off x="7744803" y="3297392"/>
            <a:ext cx="307571" cy="2495"/>
          </a:xfrm>
          <a:prstGeom prst="bentConnector3">
            <a:avLst>
              <a:gd name="adj1" fmla="val 752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499292" y="341902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tercer nivel" title="Nodo03"/>
          <p:cNvSpPr/>
          <p:nvPr/>
        </p:nvSpPr>
        <p:spPr>
          <a:xfrm>
            <a:off x="7579102" y="3751318"/>
            <a:ext cx="1284397" cy="6051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la tangente de uno de los ángulos del triángulo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adroTexto 128" descr="Conector entre nodos" title="conector"/>
          <p:cNvSpPr txBox="1"/>
          <p:nvPr/>
        </p:nvSpPr>
        <p:spPr>
          <a:xfrm>
            <a:off x="7322162" y="4628461"/>
            <a:ext cx="1262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las expresiones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ángulo 130" descr="Nodo de quinto nivel" title="Nodo05"/>
          <p:cNvSpPr/>
          <p:nvPr/>
        </p:nvSpPr>
        <p:spPr>
          <a:xfrm>
            <a:off x="7446020" y="4990521"/>
            <a:ext cx="1014863" cy="643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24" y="5033496"/>
            <a:ext cx="528879" cy="240759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33" y="5252078"/>
            <a:ext cx="810436" cy="273106"/>
          </a:xfrm>
          <a:prstGeom prst="rect">
            <a:avLst/>
          </a:prstGeom>
        </p:spPr>
      </p:pic>
      <p:sp>
        <p:nvSpPr>
          <p:cNvPr id="134" name="CuadroTexto 133" descr="Conector entre nodos" title="conector"/>
          <p:cNvSpPr txBox="1"/>
          <p:nvPr/>
        </p:nvSpPr>
        <p:spPr>
          <a:xfrm>
            <a:off x="7361596" y="571390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 descr="Nodo de quinto nivel" title="Nodo05"/>
          <p:cNvSpPr/>
          <p:nvPr/>
        </p:nvSpPr>
        <p:spPr>
          <a:xfrm>
            <a:off x="6413940" y="6051706"/>
            <a:ext cx="2513713" cy="383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es la altura,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el cateto adyacente al ángulo </a:t>
            </a:r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y el cateto adyacente al ángulo </a:t>
            </a:r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beta.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5400000">
            <a:off x="7825390" y="367250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>
            <a:off x="7751984" y="4497817"/>
            <a:ext cx="307571" cy="2495"/>
          </a:xfrm>
          <a:prstGeom prst="bentConnector3">
            <a:avLst>
              <a:gd name="adj1" fmla="val 19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>
            <a:off x="7825390" y="4924673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5400000">
            <a:off x="7835310" y="569670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5400000">
            <a:off x="7837053" y="597975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H="1">
            <a:off x="1413549" y="1054201"/>
            <a:ext cx="236846" cy="1"/>
          </a:xfrm>
          <a:prstGeom prst="bentConnector3">
            <a:avLst>
              <a:gd name="adj1" fmla="val 1397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6200000" flipH="1">
            <a:off x="1424759" y="1963378"/>
            <a:ext cx="236846" cy="1"/>
          </a:xfrm>
          <a:prstGeom prst="bentConnector3">
            <a:avLst>
              <a:gd name="adj1" fmla="val 1397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5400000">
            <a:off x="3863580" y="501980"/>
            <a:ext cx="143025" cy="876"/>
          </a:xfrm>
          <a:prstGeom prst="bentConnector3">
            <a:avLst>
              <a:gd name="adj1" fmla="val 1243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6200000" flipH="1">
            <a:off x="3827747" y="2022097"/>
            <a:ext cx="236846" cy="1"/>
          </a:xfrm>
          <a:prstGeom prst="bentConnector3">
            <a:avLst>
              <a:gd name="adj1" fmla="val 1106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213" idx="2"/>
            <a:endCxn id="214" idx="0"/>
          </p:cNvCxnSpPr>
          <p:nvPr/>
        </p:nvCxnSpPr>
        <p:spPr>
          <a:xfrm rot="5400000">
            <a:off x="3404503" y="5408752"/>
            <a:ext cx="176090" cy="8958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/>
          <p:nvPr/>
        </p:nvCxnSpPr>
        <p:spPr>
          <a:xfrm>
            <a:off x="3935837" y="5856695"/>
            <a:ext cx="682341" cy="88045"/>
          </a:xfrm>
          <a:prstGeom prst="bentConnector3">
            <a:avLst>
              <a:gd name="adj1" fmla="val 1029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3873414" y="5508121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/>
          <p:nvPr/>
        </p:nvCxnSpPr>
        <p:spPr>
          <a:xfrm>
            <a:off x="3930373" y="606301"/>
            <a:ext cx="3061864" cy="814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6857609" y="1043429"/>
            <a:ext cx="269849" cy="3609"/>
          </a:xfrm>
          <a:prstGeom prst="bentConnector3">
            <a:avLst>
              <a:gd name="adj1" fmla="val 99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217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48</cp:revision>
  <cp:lastPrinted>2015-06-25T22:36:16Z</cp:lastPrinted>
  <dcterms:created xsi:type="dcterms:W3CDTF">2015-05-14T14:12:36Z</dcterms:created>
  <dcterms:modified xsi:type="dcterms:W3CDTF">2016-06-16T00:57:57Z</dcterms:modified>
</cp:coreProperties>
</file>