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algebraicas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86602" y="925987"/>
            <a:ext cx="1382535" cy="52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Cociente de dos expresiones algebraicas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289080" y="177107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954220" y="1347423"/>
            <a:ext cx="319726" cy="527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99036" y="495471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polinomios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1"/>
            <a:endCxn id="44" idx="1"/>
          </p:cNvCxnSpPr>
          <p:nvPr/>
        </p:nvCxnSpPr>
        <p:spPr>
          <a:xfrm rot="10800000" flipH="1" flipV="1">
            <a:off x="289080" y="1886489"/>
            <a:ext cx="409956" cy="3246966"/>
          </a:xfrm>
          <a:prstGeom prst="bentConnector3">
            <a:avLst>
              <a:gd name="adj1" fmla="val -557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9" idx="1"/>
            <a:endCxn id="115" idx="1"/>
          </p:cNvCxnSpPr>
          <p:nvPr/>
        </p:nvCxnSpPr>
        <p:spPr>
          <a:xfrm rot="10800000" flipH="1" flipV="1">
            <a:off x="289080" y="1886489"/>
            <a:ext cx="392374" cy="2348508"/>
          </a:xfrm>
          <a:prstGeom prst="bentConnector3">
            <a:avLst>
              <a:gd name="adj1" fmla="val -582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368239" y="916355"/>
            <a:ext cx="1926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56783" y="1191489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011477" y="171256"/>
            <a:ext cx="199481" cy="7192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295010" y="175157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3778615" y="1673964"/>
            <a:ext cx="154143" cy="1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297096" y="212541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16200000" flipH="1">
            <a:off x="3786343" y="2052290"/>
            <a:ext cx="143008" cy="3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909621" y="63061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497972" y="218624"/>
            <a:ext cx="330040" cy="16156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3172" y="2844083"/>
            <a:ext cx="129004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15593" y="-1032861"/>
            <a:ext cx="244754" cy="317274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145086" y="297854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1"/>
            <a:endCxn id="337" idx="3"/>
          </p:cNvCxnSpPr>
          <p:nvPr/>
        </p:nvCxnSpPr>
        <p:spPr>
          <a:xfrm rot="10800000" flipV="1">
            <a:off x="7267518" y="3063974"/>
            <a:ext cx="175655" cy="29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4752580" y="2798307"/>
            <a:ext cx="1209737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multiplican números racionales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1"/>
            <a:endCxn id="339" idx="3"/>
          </p:cNvCxnSpPr>
          <p:nvPr/>
        </p:nvCxnSpPr>
        <p:spPr>
          <a:xfrm rot="10800000">
            <a:off x="5962318" y="3048534"/>
            <a:ext cx="182769" cy="45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339" idx="2"/>
          </p:cNvCxnSpPr>
          <p:nvPr/>
        </p:nvCxnSpPr>
        <p:spPr>
          <a:xfrm rot="5400000">
            <a:off x="5335742" y="3277098"/>
            <a:ext cx="44" cy="433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280477" y="675890"/>
            <a:ext cx="1287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operaciones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3"/>
            <a:endCxn id="335" idx="3"/>
          </p:cNvCxnSpPr>
          <p:nvPr/>
        </p:nvCxnSpPr>
        <p:spPr>
          <a:xfrm>
            <a:off x="8568211" y="791306"/>
            <a:ext cx="165009" cy="2272668"/>
          </a:xfrm>
          <a:prstGeom prst="bentConnector3">
            <a:avLst>
              <a:gd name="adj1" fmla="val 2385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segundo nivel" title="Nodo02"/>
          <p:cNvSpPr/>
          <p:nvPr/>
        </p:nvSpPr>
        <p:spPr>
          <a:xfrm>
            <a:off x="681454" y="40562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combinadas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segundo nivel" title="Nodo02"/>
          <p:cNvSpPr/>
          <p:nvPr/>
        </p:nvSpPr>
        <p:spPr>
          <a:xfrm>
            <a:off x="689414" y="450937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polinomios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>
            <a:stCxn id="19" idx="1"/>
            <a:endCxn id="116" idx="1"/>
          </p:cNvCxnSpPr>
          <p:nvPr/>
        </p:nvCxnSpPr>
        <p:spPr>
          <a:xfrm rot="10800000" flipH="1" flipV="1">
            <a:off x="289080" y="1886488"/>
            <a:ext cx="400334" cy="2801621"/>
          </a:xfrm>
          <a:prstGeom prst="bentConnector3">
            <a:avLst>
              <a:gd name="adj1" fmla="val -571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1893493" y="179379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1022466" y="28381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egundo nivel" title="Nodo02"/>
          <p:cNvSpPr/>
          <p:nvPr/>
        </p:nvSpPr>
        <p:spPr>
          <a:xfrm>
            <a:off x="2359084" y="278505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7464858" y="3504815"/>
            <a:ext cx="129004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 y 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6112839" y="357837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angular 138"/>
          <p:cNvCxnSpPr>
            <a:stCxn id="136" idx="1"/>
            <a:endCxn id="138" idx="3"/>
          </p:cNvCxnSpPr>
          <p:nvPr/>
        </p:nvCxnSpPr>
        <p:spPr>
          <a:xfrm rot="10800000">
            <a:off x="7235270" y="3693788"/>
            <a:ext cx="229588" cy="309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segundo nivel" title="Nodo02"/>
          <p:cNvSpPr/>
          <p:nvPr/>
        </p:nvSpPr>
        <p:spPr>
          <a:xfrm>
            <a:off x="4640251" y="3504815"/>
            <a:ext cx="1337231" cy="6141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adicionan y sustraen  números racionales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140"/>
          <p:cNvCxnSpPr>
            <a:stCxn id="138" idx="1"/>
            <a:endCxn id="140" idx="3"/>
          </p:cNvCxnSpPr>
          <p:nvPr/>
        </p:nvCxnSpPr>
        <p:spPr>
          <a:xfrm rot="10800000" flipV="1">
            <a:off x="5977483" y="3693787"/>
            <a:ext cx="135357" cy="118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7505012" y="4234997"/>
            <a:ext cx="129004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uadroTexto 145" descr="Conector entre nodos" title="conector"/>
          <p:cNvSpPr txBox="1"/>
          <p:nvPr/>
        </p:nvSpPr>
        <p:spPr>
          <a:xfrm>
            <a:off x="6227633" y="432453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146"/>
          <p:cNvCxnSpPr>
            <a:stCxn id="145" idx="1"/>
            <a:endCxn id="146" idx="3"/>
          </p:cNvCxnSpPr>
          <p:nvPr/>
        </p:nvCxnSpPr>
        <p:spPr>
          <a:xfrm rot="10800000">
            <a:off x="7350064" y="4439954"/>
            <a:ext cx="154948" cy="149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4710503" y="4295077"/>
            <a:ext cx="1209737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números racionales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>
            <a:stCxn id="146" idx="1"/>
            <a:endCxn id="148" idx="3"/>
          </p:cNvCxnSpPr>
          <p:nvPr/>
        </p:nvCxnSpPr>
        <p:spPr>
          <a:xfrm rot="10800000" flipV="1">
            <a:off x="5920241" y="4439954"/>
            <a:ext cx="307393" cy="105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48" idx="2"/>
          </p:cNvCxnSpPr>
          <p:nvPr/>
        </p:nvCxnSpPr>
        <p:spPr>
          <a:xfrm rot="5400000">
            <a:off x="5293665" y="4773868"/>
            <a:ext cx="44" cy="433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tercer nivel" title="Nodo03"/>
          <p:cNvSpPr/>
          <p:nvPr/>
        </p:nvSpPr>
        <p:spPr>
          <a:xfrm>
            <a:off x="981255" y="340458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2321684" y="3409030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dividiendo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primer nivel" title="Nodo01"/>
          <p:cNvSpPr/>
          <p:nvPr/>
        </p:nvSpPr>
        <p:spPr>
          <a:xfrm>
            <a:off x="4745227" y="1175427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Irreductibles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 descr="Conector entre nodos" title="conector"/>
          <p:cNvSpPr txBox="1"/>
          <p:nvPr/>
        </p:nvSpPr>
        <p:spPr>
          <a:xfrm>
            <a:off x="4783458" y="17007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no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angular 158"/>
          <p:cNvCxnSpPr>
            <a:stCxn id="157" idx="2"/>
            <a:endCxn id="158" idx="0"/>
          </p:cNvCxnSpPr>
          <p:nvPr/>
        </p:nvCxnSpPr>
        <p:spPr>
          <a:xfrm rot="16200000" flipH="1">
            <a:off x="5284423" y="1640538"/>
            <a:ext cx="119419" cy="1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4779952" y="211456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divisor común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158" idx="2"/>
            <a:endCxn id="160" idx="0"/>
          </p:cNvCxnSpPr>
          <p:nvPr/>
        </p:nvCxnSpPr>
        <p:spPr>
          <a:xfrm rot="5400000">
            <a:off x="5252029" y="2021919"/>
            <a:ext cx="182942" cy="23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primer nivel" title="Nodo01"/>
          <p:cNvSpPr/>
          <p:nvPr/>
        </p:nvSpPr>
        <p:spPr>
          <a:xfrm>
            <a:off x="6054916" y="1145820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Heterogéneas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6093005" y="169791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163"/>
          <p:cNvCxnSpPr>
            <a:stCxn id="162" idx="2"/>
            <a:endCxn id="163" idx="0"/>
          </p:cNvCxnSpPr>
          <p:nvPr/>
        </p:nvCxnSpPr>
        <p:spPr>
          <a:xfrm rot="16200000" flipH="1">
            <a:off x="6580677" y="1624366"/>
            <a:ext cx="146147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 descr="Nodo de segundo nivel" title="Nodo02"/>
          <p:cNvSpPr/>
          <p:nvPr/>
        </p:nvSpPr>
        <p:spPr>
          <a:xfrm>
            <a:off x="6102339" y="214284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angular 165"/>
          <p:cNvCxnSpPr>
            <a:stCxn id="163" idx="2"/>
            <a:endCxn id="165" idx="0"/>
          </p:cNvCxnSpPr>
          <p:nvPr/>
        </p:nvCxnSpPr>
        <p:spPr>
          <a:xfrm rot="16200000" flipH="1">
            <a:off x="6552414" y="2030549"/>
            <a:ext cx="214105" cy="10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274" idx="2"/>
            <a:endCxn id="157" idx="0"/>
          </p:cNvCxnSpPr>
          <p:nvPr/>
        </p:nvCxnSpPr>
        <p:spPr>
          <a:xfrm rot="5400000">
            <a:off x="5250225" y="954815"/>
            <a:ext cx="313978" cy="127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274" idx="2"/>
            <a:endCxn id="162" idx="0"/>
          </p:cNvCxnSpPr>
          <p:nvPr/>
        </p:nvCxnSpPr>
        <p:spPr>
          <a:xfrm rot="16200000" flipH="1">
            <a:off x="5919873" y="412412"/>
            <a:ext cx="284371" cy="1182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>
            <a:stCxn id="127" idx="0"/>
            <a:endCxn id="5" idx="2"/>
          </p:cNvCxnSpPr>
          <p:nvPr/>
        </p:nvCxnSpPr>
        <p:spPr>
          <a:xfrm rot="16200000" flipV="1">
            <a:off x="1745068" y="1084150"/>
            <a:ext cx="342445" cy="10768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128" idx="0"/>
            <a:endCxn id="127" idx="2"/>
          </p:cNvCxnSpPr>
          <p:nvPr/>
        </p:nvCxnSpPr>
        <p:spPr>
          <a:xfrm rot="5400000" flipH="1" flipV="1">
            <a:off x="1612994" y="1996469"/>
            <a:ext cx="813560" cy="869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>
            <a:stCxn id="127" idx="2"/>
            <a:endCxn id="129" idx="0"/>
          </p:cNvCxnSpPr>
          <p:nvPr/>
        </p:nvCxnSpPr>
        <p:spPr>
          <a:xfrm rot="16200000" flipH="1">
            <a:off x="2307869" y="2171464"/>
            <a:ext cx="760428" cy="466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152" idx="0"/>
            <a:endCxn id="128" idx="2"/>
          </p:cNvCxnSpPr>
          <p:nvPr/>
        </p:nvCxnSpPr>
        <p:spPr>
          <a:xfrm rot="5400000" flipH="1" flipV="1">
            <a:off x="1459192" y="3278936"/>
            <a:ext cx="208926" cy="423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>
            <a:stCxn id="153" idx="0"/>
            <a:endCxn id="129" idx="2"/>
          </p:cNvCxnSpPr>
          <p:nvPr/>
        </p:nvCxnSpPr>
        <p:spPr>
          <a:xfrm rot="5400000" flipH="1" flipV="1">
            <a:off x="2768926" y="3256500"/>
            <a:ext cx="266505" cy="38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>
            <a:stCxn id="361" idx="3"/>
            <a:endCxn id="136" idx="3"/>
          </p:cNvCxnSpPr>
          <p:nvPr/>
        </p:nvCxnSpPr>
        <p:spPr>
          <a:xfrm>
            <a:off x="8568211" y="791306"/>
            <a:ext cx="186695" cy="2933400"/>
          </a:xfrm>
          <a:prstGeom prst="bentConnector3">
            <a:avLst>
              <a:gd name="adj1" fmla="val 2224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>
            <a:stCxn id="361" idx="3"/>
            <a:endCxn id="145" idx="3"/>
          </p:cNvCxnSpPr>
          <p:nvPr/>
        </p:nvCxnSpPr>
        <p:spPr>
          <a:xfrm>
            <a:off x="8568211" y="791306"/>
            <a:ext cx="226849" cy="3663582"/>
          </a:xfrm>
          <a:prstGeom prst="bentConnector3">
            <a:avLst>
              <a:gd name="adj1" fmla="val 200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71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35</cp:revision>
  <cp:lastPrinted>2015-06-25T22:36:16Z</cp:lastPrinted>
  <dcterms:created xsi:type="dcterms:W3CDTF">2015-05-14T14:12:36Z</dcterms:created>
  <dcterms:modified xsi:type="dcterms:W3CDTF">2015-11-26T01:56:26Z</dcterms:modified>
</cp:coreProperties>
</file>