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839" autoAdjust="0"/>
  </p:normalViewPr>
  <p:slideViewPr>
    <p:cSldViewPr snapToGrid="0">
      <p:cViewPr>
        <p:scale>
          <a:sx n="150" d="100"/>
          <a:sy n="150" d="100"/>
        </p:scale>
        <p:origin x="456" y="-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26/07/2016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51210" y="175222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880" y="24699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funciones reales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971916" y="1168832"/>
            <a:ext cx="1106775" cy="281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10800000" flipV="1">
            <a:off x="1440282" y="546034"/>
            <a:ext cx="3522965" cy="1413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233909" y="729689"/>
            <a:ext cx="432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2814376" y="4075385"/>
            <a:ext cx="652586" cy="2830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814630" y="4443533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2484070" y="4850564"/>
            <a:ext cx="1016558" cy="1010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tales que para elementos diferentes del dominio asigna imágenes diferentes</a:t>
            </a:r>
          </a:p>
        </p:txBody>
      </p:sp>
      <p:cxnSp>
        <p:nvCxnSpPr>
          <p:cNvPr id="336" name="Conector angular 335"/>
          <p:cNvCxnSpPr/>
          <p:nvPr/>
        </p:nvCxnSpPr>
        <p:spPr>
          <a:xfrm>
            <a:off x="4878740" y="546831"/>
            <a:ext cx="2204485" cy="153185"/>
          </a:xfrm>
          <a:prstGeom prst="bentConnector3">
            <a:avLst>
              <a:gd name="adj1" fmla="val 996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6583902" y="65626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</a:p>
        </p:txBody>
      </p:sp>
      <p:sp>
        <p:nvSpPr>
          <p:cNvPr id="162" name="Rectángulo 161" descr="Nodo de primer nivel" title="Nodo01"/>
          <p:cNvSpPr/>
          <p:nvPr/>
        </p:nvSpPr>
        <p:spPr>
          <a:xfrm>
            <a:off x="3182014" y="1199835"/>
            <a:ext cx="1070890" cy="266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3370044" y="691946"/>
            <a:ext cx="686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poseen</a:t>
            </a:r>
          </a:p>
        </p:txBody>
      </p:sp>
      <p:sp>
        <p:nvSpPr>
          <p:cNvPr id="170" name="Rectángulo 169" descr="Nodo de segundo nivel" title="Nodo02"/>
          <p:cNvSpPr/>
          <p:nvPr/>
        </p:nvSpPr>
        <p:spPr>
          <a:xfrm>
            <a:off x="3580110" y="4074642"/>
            <a:ext cx="904498" cy="2838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ángulo 172" descr="Nodo de segundo nivel" title="Nodo02"/>
          <p:cNvSpPr/>
          <p:nvPr/>
        </p:nvSpPr>
        <p:spPr>
          <a:xfrm>
            <a:off x="4675423" y="4085495"/>
            <a:ext cx="741138" cy="269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uadroTexto 84" descr="Conector entre nodos" title="conector"/>
          <p:cNvSpPr txBox="1"/>
          <p:nvPr/>
        </p:nvSpPr>
        <p:spPr>
          <a:xfrm>
            <a:off x="3331794" y="1641758"/>
            <a:ext cx="771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</a:p>
        </p:txBody>
      </p:sp>
      <p:sp>
        <p:nvSpPr>
          <p:cNvPr id="100" name="Rectángulo 99" descr="Nodo de tercer nivel" title="Nodo03"/>
          <p:cNvSpPr/>
          <p:nvPr/>
        </p:nvSpPr>
        <p:spPr>
          <a:xfrm>
            <a:off x="3602934" y="4849238"/>
            <a:ext cx="1012628" cy="12098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en las que todos los elementos del recorrido son imágenes de por lo menos, un elemento del dominio</a:t>
            </a:r>
          </a:p>
        </p:txBody>
      </p:sp>
      <p:sp>
        <p:nvSpPr>
          <p:cNvPr id="101" name="Rectángulo 100" descr="Nodo de tercer nivel" title="Nodo03"/>
          <p:cNvSpPr/>
          <p:nvPr/>
        </p:nvSpPr>
        <p:spPr>
          <a:xfrm>
            <a:off x="4663874" y="4858567"/>
            <a:ext cx="1054109" cy="929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que cumplen con ser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inyectivas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sobreyectivas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simultáneamente</a:t>
            </a:r>
          </a:p>
        </p:txBody>
      </p:sp>
      <p:cxnSp>
        <p:nvCxnSpPr>
          <p:cNvPr id="105" name="Conector angular 104"/>
          <p:cNvCxnSpPr/>
          <p:nvPr/>
        </p:nvCxnSpPr>
        <p:spPr>
          <a:xfrm>
            <a:off x="6866117" y="1037033"/>
            <a:ext cx="1498009" cy="3187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primer nivel" title="Nodo01"/>
          <p:cNvSpPr/>
          <p:nvPr/>
        </p:nvSpPr>
        <p:spPr>
          <a:xfrm>
            <a:off x="4501622" y="1208157"/>
            <a:ext cx="981161" cy="25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Polinómicas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1" name="Rectángulo 150" descr="Nodo de primer nivel" title="Nodo01"/>
          <p:cNvSpPr/>
          <p:nvPr/>
        </p:nvSpPr>
        <p:spPr>
          <a:xfrm>
            <a:off x="5690213" y="1216126"/>
            <a:ext cx="1127238" cy="245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Trascendentes</a:t>
            </a:r>
          </a:p>
        </p:txBody>
      </p:sp>
      <p:sp>
        <p:nvSpPr>
          <p:cNvPr id="153" name="Rectángulo 152" descr="Nodo de primer nivel" title="Nodo01"/>
          <p:cNvSpPr/>
          <p:nvPr/>
        </p:nvSpPr>
        <p:spPr>
          <a:xfrm>
            <a:off x="6902016" y="1213136"/>
            <a:ext cx="952566" cy="241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Racionales</a:t>
            </a:r>
          </a:p>
        </p:txBody>
      </p:sp>
      <p:sp>
        <p:nvSpPr>
          <p:cNvPr id="154" name="Rectángulo 153" descr="Nodo de primer nivel" title="Nodo01"/>
          <p:cNvSpPr/>
          <p:nvPr/>
        </p:nvSpPr>
        <p:spPr>
          <a:xfrm>
            <a:off x="7903248" y="1214631"/>
            <a:ext cx="949338" cy="236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Irracionales</a:t>
            </a:r>
          </a:p>
        </p:txBody>
      </p:sp>
      <p:sp>
        <p:nvSpPr>
          <p:cNvPr id="161" name="Rectángulo 160" descr="Nodo de segundo nivel" title="Nodo02"/>
          <p:cNvSpPr/>
          <p:nvPr/>
        </p:nvSpPr>
        <p:spPr>
          <a:xfrm>
            <a:off x="5615838" y="4080570"/>
            <a:ext cx="1012137" cy="5446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crecientes, decrecientes o constantes</a:t>
            </a:r>
          </a:p>
        </p:txBody>
      </p:sp>
      <p:sp>
        <p:nvSpPr>
          <p:cNvPr id="165" name="CuadroTexto 164" descr="Conector entre nodos" title="conector"/>
          <p:cNvSpPr txBox="1"/>
          <p:nvPr/>
        </p:nvSpPr>
        <p:spPr>
          <a:xfrm>
            <a:off x="4437077" y="157128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aquellas que</a:t>
            </a:r>
          </a:p>
        </p:txBody>
      </p:sp>
      <p:sp>
        <p:nvSpPr>
          <p:cNvPr id="166" name="Rectángulo 165" descr="Nodo de segundo nivel" title="Nodo02"/>
          <p:cNvSpPr/>
          <p:nvPr/>
        </p:nvSpPr>
        <p:spPr>
          <a:xfrm>
            <a:off x="4390558" y="1953317"/>
            <a:ext cx="1194264" cy="5081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la forma:</a:t>
            </a:r>
          </a:p>
          <a:p>
            <a:pPr algn="ctr"/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 </a:t>
            </a:r>
            <a:r>
              <a:rPr lang="pt-BR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i="1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i="1" baseline="30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... 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CuadroTexto 166" descr="Conector entre nodos" title="conector"/>
          <p:cNvSpPr txBox="1"/>
          <p:nvPr/>
        </p:nvSpPr>
        <p:spPr>
          <a:xfrm>
            <a:off x="4475781" y="2600185"/>
            <a:ext cx="1020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</a:p>
        </p:txBody>
      </p:sp>
      <p:sp>
        <p:nvSpPr>
          <p:cNvPr id="168" name="Rectángulo 167" descr="Nodo de tercer nivel" title="Nodo03"/>
          <p:cNvSpPr/>
          <p:nvPr/>
        </p:nvSpPr>
        <p:spPr>
          <a:xfrm>
            <a:off x="4435807" y="3000631"/>
            <a:ext cx="1088705" cy="6699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cuadráticas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cúbicas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grado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69" name="CuadroTexto 168" descr="Conector entre nodos" title="conector"/>
          <p:cNvSpPr txBox="1"/>
          <p:nvPr/>
        </p:nvSpPr>
        <p:spPr>
          <a:xfrm>
            <a:off x="5878570" y="1580448"/>
            <a:ext cx="742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171" name="Rectángulo 170" descr="Nodo de segundo nivel" title="Nodo02"/>
          <p:cNvSpPr/>
          <p:nvPr/>
        </p:nvSpPr>
        <p:spPr>
          <a:xfrm>
            <a:off x="5640347" y="1955420"/>
            <a:ext cx="1214043" cy="522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logarítmicas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trigonométricas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7074490" y="1571284"/>
            <a:ext cx="605960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174" name="Rectángulo 173" descr="Nodo de segundo nivel" title="Nodo02"/>
          <p:cNvSpPr/>
          <p:nvPr/>
        </p:nvSpPr>
        <p:spPr>
          <a:xfrm>
            <a:off x="6900108" y="1950813"/>
            <a:ext cx="954474" cy="10821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funciones cuya expresión algebraica contienen un cociente de polinomios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7931551" y="1948062"/>
            <a:ext cx="935980" cy="12971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funciones cuya expresión algebraica contienen un radical cuyo radicando es un polinomio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6726258" y="4078744"/>
            <a:ext cx="619938" cy="5446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pares e impares</a:t>
            </a:r>
          </a:p>
        </p:txBody>
      </p:sp>
      <p:cxnSp>
        <p:nvCxnSpPr>
          <p:cNvPr id="181" name="Conector angular 180"/>
          <p:cNvCxnSpPr>
            <a:stCxn id="85" idx="2"/>
          </p:cNvCxnSpPr>
          <p:nvPr/>
        </p:nvCxnSpPr>
        <p:spPr>
          <a:xfrm rot="5400000">
            <a:off x="2676897" y="2894472"/>
            <a:ext cx="2077972" cy="3432"/>
          </a:xfrm>
          <a:prstGeom prst="bentConnector3">
            <a:avLst>
              <a:gd name="adj1" fmla="val -3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/>
          <p:nvPr/>
        </p:nvCxnSpPr>
        <p:spPr>
          <a:xfrm rot="5400000" flipH="1" flipV="1">
            <a:off x="3601235" y="3571830"/>
            <a:ext cx="5257" cy="1004164"/>
          </a:xfrm>
          <a:prstGeom prst="bentConnector3">
            <a:avLst>
              <a:gd name="adj1" fmla="val 26311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>
            <a:stCxn id="163" idx="2"/>
            <a:endCxn id="162" idx="0"/>
          </p:cNvCxnSpPr>
          <p:nvPr/>
        </p:nvCxnSpPr>
        <p:spPr>
          <a:xfrm rot="16200000" flipH="1">
            <a:off x="3576971" y="1059346"/>
            <a:ext cx="277057" cy="3919"/>
          </a:xfrm>
          <a:prstGeom prst="bentConnector3">
            <a:avLst>
              <a:gd name="adj1" fmla="val 97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angular 326"/>
          <p:cNvCxnSpPr>
            <a:stCxn id="162" idx="2"/>
            <a:endCxn id="85" idx="0"/>
          </p:cNvCxnSpPr>
          <p:nvPr/>
        </p:nvCxnSpPr>
        <p:spPr>
          <a:xfrm rot="16200000" flipH="1">
            <a:off x="3629605" y="1553764"/>
            <a:ext cx="175848" cy="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CuadroTexto 329" descr="Conector entre nodos" title="conector"/>
          <p:cNvSpPr txBox="1"/>
          <p:nvPr/>
        </p:nvSpPr>
        <p:spPr>
          <a:xfrm>
            <a:off x="3821572" y="4436140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331" name="CuadroTexto 330" descr="Conector entre nodos" title="conector"/>
          <p:cNvSpPr txBox="1"/>
          <p:nvPr/>
        </p:nvSpPr>
        <p:spPr>
          <a:xfrm>
            <a:off x="4811774" y="4451110"/>
            <a:ext cx="551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364" name="Conector angular 363"/>
          <p:cNvCxnSpPr>
            <a:stCxn id="330" idx="2"/>
            <a:endCxn id="100" idx="0"/>
          </p:cNvCxnSpPr>
          <p:nvPr/>
        </p:nvCxnSpPr>
        <p:spPr>
          <a:xfrm rot="16200000" flipH="1">
            <a:off x="4013924" y="4753914"/>
            <a:ext cx="182266" cy="8382"/>
          </a:xfrm>
          <a:prstGeom prst="bentConnector3">
            <a:avLst>
              <a:gd name="adj1" fmla="val 1003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/>
          <p:nvPr/>
        </p:nvCxnSpPr>
        <p:spPr>
          <a:xfrm rot="10800000" flipV="1">
            <a:off x="4970013" y="1038150"/>
            <a:ext cx="1909895" cy="158265"/>
          </a:xfrm>
          <a:prstGeom prst="bentConnector3">
            <a:avLst>
              <a:gd name="adj1" fmla="val 997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/>
          <p:nvPr/>
        </p:nvCxnSpPr>
        <p:spPr>
          <a:xfrm rot="16200000" flipH="1">
            <a:off x="4940808" y="1525592"/>
            <a:ext cx="106251" cy="3461"/>
          </a:xfrm>
          <a:prstGeom prst="bentConnector3">
            <a:avLst>
              <a:gd name="adj1" fmla="val -3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angular 373"/>
          <p:cNvCxnSpPr>
            <a:stCxn id="165" idx="2"/>
            <a:endCxn id="166" idx="0"/>
          </p:cNvCxnSpPr>
          <p:nvPr/>
        </p:nvCxnSpPr>
        <p:spPr>
          <a:xfrm rot="5400000">
            <a:off x="4916079" y="1873731"/>
            <a:ext cx="151197" cy="7974"/>
          </a:xfrm>
          <a:prstGeom prst="bentConnector3">
            <a:avLst>
              <a:gd name="adj1" fmla="val 961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angular 374"/>
          <p:cNvCxnSpPr/>
          <p:nvPr/>
        </p:nvCxnSpPr>
        <p:spPr>
          <a:xfrm rot="5400000">
            <a:off x="4917456" y="2539411"/>
            <a:ext cx="138754" cy="1713"/>
          </a:xfrm>
          <a:prstGeom prst="bentConnector3">
            <a:avLst>
              <a:gd name="adj1" fmla="val -43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angular 375"/>
          <p:cNvCxnSpPr>
            <a:stCxn id="167" idx="2"/>
            <a:endCxn id="168" idx="0"/>
          </p:cNvCxnSpPr>
          <p:nvPr/>
        </p:nvCxnSpPr>
        <p:spPr>
          <a:xfrm rot="5400000">
            <a:off x="4898262" y="2912916"/>
            <a:ext cx="169614" cy="5817"/>
          </a:xfrm>
          <a:prstGeom prst="bentConnector3">
            <a:avLst>
              <a:gd name="adj1" fmla="val 1033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>
            <a:stCxn id="151" idx="2"/>
            <a:endCxn id="169" idx="0"/>
          </p:cNvCxnSpPr>
          <p:nvPr/>
        </p:nvCxnSpPr>
        <p:spPr>
          <a:xfrm rot="5400000">
            <a:off x="6192617" y="1519233"/>
            <a:ext cx="118484" cy="39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>
            <a:stCxn id="169" idx="2"/>
            <a:endCxn id="171" idx="0"/>
          </p:cNvCxnSpPr>
          <p:nvPr/>
        </p:nvCxnSpPr>
        <p:spPr>
          <a:xfrm rot="5400000">
            <a:off x="6176557" y="1882092"/>
            <a:ext cx="144140" cy="25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>
            <a:stCxn id="153" idx="2"/>
            <a:endCxn id="172" idx="0"/>
          </p:cNvCxnSpPr>
          <p:nvPr/>
        </p:nvCxnSpPr>
        <p:spPr>
          <a:xfrm rot="5400000">
            <a:off x="7319581" y="1512566"/>
            <a:ext cx="116608" cy="8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angular 379"/>
          <p:cNvCxnSpPr>
            <a:stCxn id="172" idx="2"/>
            <a:endCxn id="174" idx="0"/>
          </p:cNvCxnSpPr>
          <p:nvPr/>
        </p:nvCxnSpPr>
        <p:spPr>
          <a:xfrm rot="5400000">
            <a:off x="7303062" y="1876404"/>
            <a:ext cx="148693" cy="1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CuadroTexto 380" descr="Conector entre nodos" title="conector"/>
          <p:cNvSpPr txBox="1"/>
          <p:nvPr/>
        </p:nvSpPr>
        <p:spPr>
          <a:xfrm>
            <a:off x="8211246" y="1571284"/>
            <a:ext cx="37625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382" name="Conector angular 381"/>
          <p:cNvCxnSpPr/>
          <p:nvPr/>
        </p:nvCxnSpPr>
        <p:spPr>
          <a:xfrm rot="5400000">
            <a:off x="8334830" y="1519951"/>
            <a:ext cx="118073" cy="7225"/>
          </a:xfrm>
          <a:prstGeom prst="bentConnector3">
            <a:avLst>
              <a:gd name="adj1" fmla="val -9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>
            <a:stCxn id="381" idx="2"/>
          </p:cNvCxnSpPr>
          <p:nvPr/>
        </p:nvCxnSpPr>
        <p:spPr>
          <a:xfrm rot="16200000" flipH="1">
            <a:off x="8326486" y="1875007"/>
            <a:ext cx="145942" cy="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uadroTexto 383" descr="Conector entre nodos" title="conector"/>
          <p:cNvSpPr txBox="1"/>
          <p:nvPr/>
        </p:nvSpPr>
        <p:spPr>
          <a:xfrm>
            <a:off x="4654203" y="5899410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requisito para</a:t>
            </a:r>
          </a:p>
        </p:txBody>
      </p:sp>
      <p:sp>
        <p:nvSpPr>
          <p:cNvPr id="385" name="Rectángulo 384" descr="Nodo de cuarto nivel&#10;" title="Nodo04"/>
          <p:cNvSpPr/>
          <p:nvPr/>
        </p:nvSpPr>
        <p:spPr>
          <a:xfrm>
            <a:off x="4723689" y="6241218"/>
            <a:ext cx="759604" cy="434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inversas</a:t>
            </a:r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Conector angular 137"/>
          <p:cNvCxnSpPr/>
          <p:nvPr/>
        </p:nvCxnSpPr>
        <p:spPr>
          <a:xfrm rot="5400000" flipH="1" flipV="1">
            <a:off x="5588666" y="3530345"/>
            <a:ext cx="4925" cy="1075915"/>
          </a:xfrm>
          <a:prstGeom prst="bentConnector3">
            <a:avLst>
              <a:gd name="adj1" fmla="val 27735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>
            <a:off x="6166059" y="1135088"/>
            <a:ext cx="158404" cy="2172"/>
          </a:xfrm>
          <a:prstGeom prst="bentConnector3">
            <a:avLst>
              <a:gd name="adj1" fmla="val -102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5400000">
            <a:off x="3609470" y="639731"/>
            <a:ext cx="202325" cy="5817"/>
          </a:xfrm>
          <a:prstGeom prst="bentConnector3">
            <a:avLst>
              <a:gd name="adj1" fmla="val 4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endCxn id="153" idx="0"/>
          </p:cNvCxnSpPr>
          <p:nvPr/>
        </p:nvCxnSpPr>
        <p:spPr>
          <a:xfrm rot="16200000" flipH="1">
            <a:off x="7296394" y="1131230"/>
            <a:ext cx="162857" cy="954"/>
          </a:xfrm>
          <a:prstGeom prst="bentConnector3">
            <a:avLst>
              <a:gd name="adj1" fmla="val 6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 descr="Conector entre nodos" title="conector"/>
          <p:cNvSpPr txBox="1"/>
          <p:nvPr/>
        </p:nvSpPr>
        <p:spPr>
          <a:xfrm>
            <a:off x="342092" y="1717230"/>
            <a:ext cx="1418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 las cuales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ángulo 112" descr="Nodo de segundo nivel" title="Nodo02"/>
          <p:cNvSpPr/>
          <p:nvPr/>
        </p:nvSpPr>
        <p:spPr>
          <a:xfrm>
            <a:off x="513965" y="2036265"/>
            <a:ext cx="1075174" cy="4972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relacionan los elementos de dos conjuntos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uadroTexto 126" descr="Conector entre nodos" title="conector"/>
          <p:cNvSpPr txBox="1"/>
          <p:nvPr/>
        </p:nvSpPr>
        <p:spPr>
          <a:xfrm>
            <a:off x="286831" y="2684992"/>
            <a:ext cx="1418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 manera 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tercer nivel" title="Nodo03"/>
          <p:cNvSpPr/>
          <p:nvPr/>
        </p:nvSpPr>
        <p:spPr>
          <a:xfrm>
            <a:off x="340212" y="3016006"/>
            <a:ext cx="1397689" cy="11412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elemento del primer conjunto llamado dominio, le corresponde solo un elemento del segundo conjunto llamado recorrido o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codominio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adroTexto 128" descr="Conector entre nodos" title="conector"/>
          <p:cNvSpPr txBox="1"/>
          <p:nvPr/>
        </p:nvSpPr>
        <p:spPr>
          <a:xfrm>
            <a:off x="435746" y="4211204"/>
            <a:ext cx="1162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angular 132"/>
          <p:cNvCxnSpPr/>
          <p:nvPr/>
        </p:nvCxnSpPr>
        <p:spPr>
          <a:xfrm rot="5400000" flipH="1" flipV="1">
            <a:off x="1014254" y="4118638"/>
            <a:ext cx="5257" cy="1004164"/>
          </a:xfrm>
          <a:prstGeom prst="bentConnector3">
            <a:avLst>
              <a:gd name="adj1" fmla="val 23715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133" descr="Nodo de cuarto nivel&#10;" title="Nodo04"/>
          <p:cNvSpPr/>
          <p:nvPr/>
        </p:nvSpPr>
        <p:spPr>
          <a:xfrm>
            <a:off x="164916" y="4625175"/>
            <a:ext cx="905694" cy="68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independiente si es un elemento del dominio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ángulo 136" descr="Nodo de cuarto nivel&#10;" title="Nodo04"/>
          <p:cNvSpPr/>
          <p:nvPr/>
        </p:nvSpPr>
        <p:spPr>
          <a:xfrm>
            <a:off x="1151860" y="4626012"/>
            <a:ext cx="851883" cy="689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dependiente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 un elemento del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codominio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uadroTexto 139" descr="Conector entre nodos" title="conector"/>
          <p:cNvSpPr txBox="1"/>
          <p:nvPr/>
        </p:nvSpPr>
        <p:spPr>
          <a:xfrm>
            <a:off x="1443743" y="1713212"/>
            <a:ext cx="1418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ángulo 141" descr="Nodo de segundo nivel" title="Nodo02"/>
          <p:cNvSpPr/>
          <p:nvPr/>
        </p:nvSpPr>
        <p:spPr>
          <a:xfrm>
            <a:off x="1717578" y="2036094"/>
            <a:ext cx="950461" cy="4753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gráficas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</a:t>
            </a:r>
          </a:p>
        </p:txBody>
      </p:sp>
      <p:cxnSp>
        <p:nvCxnSpPr>
          <p:cNvPr id="164" name="Conector angular 163"/>
          <p:cNvCxnSpPr/>
          <p:nvPr/>
        </p:nvCxnSpPr>
        <p:spPr>
          <a:xfrm>
            <a:off x="4104577" y="3935174"/>
            <a:ext cx="945126" cy="14372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/>
          <p:nvPr/>
        </p:nvCxnSpPr>
        <p:spPr>
          <a:xfrm flipV="1">
            <a:off x="6131577" y="4065840"/>
            <a:ext cx="904650" cy="1399"/>
          </a:xfrm>
          <a:prstGeom prst="bentConnector4">
            <a:avLst>
              <a:gd name="adj1" fmla="val -695"/>
              <a:gd name="adj2" fmla="val 94516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/>
          <p:nvPr/>
        </p:nvCxnSpPr>
        <p:spPr>
          <a:xfrm rot="16200000" flipV="1">
            <a:off x="4037539" y="4433786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07"/>
          <p:cNvCxnSpPr/>
          <p:nvPr/>
        </p:nvCxnSpPr>
        <p:spPr>
          <a:xfrm rot="16200000" flipV="1">
            <a:off x="3045131" y="4429221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/>
          <p:nvPr/>
        </p:nvCxnSpPr>
        <p:spPr>
          <a:xfrm rot="16200000" flipH="1">
            <a:off x="3017325" y="4751623"/>
            <a:ext cx="182266" cy="8382"/>
          </a:xfrm>
          <a:prstGeom prst="bentConnector3">
            <a:avLst>
              <a:gd name="adj1" fmla="val 1003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/>
          <p:nvPr/>
        </p:nvCxnSpPr>
        <p:spPr>
          <a:xfrm rot="16200000" flipV="1">
            <a:off x="4987801" y="4428777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0"/>
          <p:cNvCxnSpPr/>
          <p:nvPr/>
        </p:nvCxnSpPr>
        <p:spPr>
          <a:xfrm rot="16200000" flipV="1">
            <a:off x="5006575" y="4782270"/>
            <a:ext cx="131364" cy="4709"/>
          </a:xfrm>
          <a:prstGeom prst="bentConnector3">
            <a:avLst>
              <a:gd name="adj1" fmla="val -66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angular 268"/>
          <p:cNvCxnSpPr/>
          <p:nvPr/>
        </p:nvCxnSpPr>
        <p:spPr>
          <a:xfrm rot="16200000" flipV="1">
            <a:off x="5042002" y="6167020"/>
            <a:ext cx="131364" cy="4709"/>
          </a:xfrm>
          <a:prstGeom prst="bentConnector3">
            <a:avLst>
              <a:gd name="adj1" fmla="val -10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/>
          <p:nvPr/>
        </p:nvCxnSpPr>
        <p:spPr>
          <a:xfrm rot="16200000" flipV="1">
            <a:off x="5040163" y="5857679"/>
            <a:ext cx="131364" cy="4709"/>
          </a:xfrm>
          <a:prstGeom prst="bentConnector3">
            <a:avLst>
              <a:gd name="adj1" fmla="val 1054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ctor angular 281"/>
          <p:cNvCxnSpPr/>
          <p:nvPr/>
        </p:nvCxnSpPr>
        <p:spPr>
          <a:xfrm rot="16200000" flipH="1">
            <a:off x="909291" y="1978841"/>
            <a:ext cx="106251" cy="3461"/>
          </a:xfrm>
          <a:prstGeom prst="bentConnector3">
            <a:avLst>
              <a:gd name="adj1" fmla="val -3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r 282"/>
          <p:cNvCxnSpPr/>
          <p:nvPr/>
        </p:nvCxnSpPr>
        <p:spPr>
          <a:xfrm rot="5400000">
            <a:off x="857673" y="2642917"/>
            <a:ext cx="205662" cy="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angular 283"/>
          <p:cNvCxnSpPr/>
          <p:nvPr/>
        </p:nvCxnSpPr>
        <p:spPr>
          <a:xfrm rot="16200000" flipH="1">
            <a:off x="905466" y="2958011"/>
            <a:ext cx="106251" cy="3461"/>
          </a:xfrm>
          <a:prstGeom prst="bentConnector3">
            <a:avLst>
              <a:gd name="adj1" fmla="val -3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angular 284"/>
          <p:cNvCxnSpPr/>
          <p:nvPr/>
        </p:nvCxnSpPr>
        <p:spPr>
          <a:xfrm rot="16200000" flipH="1">
            <a:off x="931384" y="4214824"/>
            <a:ext cx="106251" cy="3461"/>
          </a:xfrm>
          <a:prstGeom prst="bentConnector3">
            <a:avLst>
              <a:gd name="adj1" fmla="val -3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angular 285"/>
          <p:cNvCxnSpPr/>
          <p:nvPr/>
        </p:nvCxnSpPr>
        <p:spPr>
          <a:xfrm rot="16200000" flipH="1">
            <a:off x="918791" y="4440305"/>
            <a:ext cx="106251" cy="3461"/>
          </a:xfrm>
          <a:prstGeom prst="bentConnector3">
            <a:avLst>
              <a:gd name="adj1" fmla="val -3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angular 287"/>
          <p:cNvCxnSpPr/>
          <p:nvPr/>
        </p:nvCxnSpPr>
        <p:spPr>
          <a:xfrm rot="5400000" flipH="1" flipV="1">
            <a:off x="1463601" y="1258468"/>
            <a:ext cx="5257" cy="1004164"/>
          </a:xfrm>
          <a:prstGeom prst="bentConnector3">
            <a:avLst>
              <a:gd name="adj1" fmla="val 23715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130" idx="2"/>
          </p:cNvCxnSpPr>
          <p:nvPr/>
        </p:nvCxnSpPr>
        <p:spPr>
          <a:xfrm rot="5400000">
            <a:off x="1337309" y="1063512"/>
            <a:ext cx="215964" cy="9983"/>
          </a:xfrm>
          <a:prstGeom prst="bentConnector3">
            <a:avLst>
              <a:gd name="adj1" fmla="val 976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/>
          <p:nvPr/>
        </p:nvCxnSpPr>
        <p:spPr>
          <a:xfrm rot="16200000" flipH="1">
            <a:off x="1896024" y="1971321"/>
            <a:ext cx="106251" cy="3461"/>
          </a:xfrm>
          <a:prstGeom prst="bentConnector3">
            <a:avLst>
              <a:gd name="adj1" fmla="val -3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angular 290"/>
          <p:cNvCxnSpPr/>
          <p:nvPr/>
        </p:nvCxnSpPr>
        <p:spPr>
          <a:xfrm rot="16200000" flipH="1">
            <a:off x="1355163" y="1547566"/>
            <a:ext cx="173699" cy="3461"/>
          </a:xfrm>
          <a:prstGeom prst="bentConnector3">
            <a:avLst>
              <a:gd name="adj1" fmla="val -70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/>
          <p:nvPr/>
        </p:nvCxnSpPr>
        <p:spPr>
          <a:xfrm rot="5400000">
            <a:off x="7033260" y="971895"/>
            <a:ext cx="104220" cy="4291"/>
          </a:xfrm>
          <a:prstGeom prst="bentConnector3">
            <a:avLst>
              <a:gd name="adj1" fmla="val 17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2187</TotalTime>
  <Words>181</Words>
  <Application>Microsoft Office PowerPoint</Application>
  <PresentationFormat>Carta (216 x 279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79</cp:revision>
  <cp:lastPrinted>2016-07-23T14:37:42Z</cp:lastPrinted>
  <dcterms:created xsi:type="dcterms:W3CDTF">2015-05-14T14:12:36Z</dcterms:created>
  <dcterms:modified xsi:type="dcterms:W3CDTF">2016-07-26T16:43:08Z</dcterms:modified>
</cp:coreProperties>
</file>