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7315200" cy="96012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260" d="100"/>
          <a:sy n="260" d="100"/>
        </p:scale>
        <p:origin x="-6084" y="-21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04/08/2016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51210" y="1752220"/>
            <a:ext cx="2884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9880" y="24699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2307788" y="78445"/>
            <a:ext cx="3641113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geometría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analítica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4" idx="2"/>
            <a:endCxn id="118" idx="0"/>
          </p:cNvCxnSpPr>
          <p:nvPr/>
        </p:nvCxnSpPr>
        <p:spPr>
          <a:xfrm rot="5400000">
            <a:off x="2784840" y="-640347"/>
            <a:ext cx="272023" cy="24149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ector angular 335"/>
          <p:cNvCxnSpPr>
            <a:endCxn id="163" idx="0"/>
          </p:cNvCxnSpPr>
          <p:nvPr/>
        </p:nvCxnSpPr>
        <p:spPr>
          <a:xfrm>
            <a:off x="4128344" y="567147"/>
            <a:ext cx="2851489" cy="12493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CuadroTexto 360" descr="Conector entre nodos" title="conector"/>
          <p:cNvSpPr txBox="1"/>
          <p:nvPr/>
        </p:nvSpPr>
        <p:spPr>
          <a:xfrm>
            <a:off x="5008564" y="165800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Rectángulo 161" descr="Nodo de primer nivel" title="Nodo01"/>
          <p:cNvSpPr/>
          <p:nvPr/>
        </p:nvSpPr>
        <p:spPr>
          <a:xfrm>
            <a:off x="6367685" y="1025562"/>
            <a:ext cx="1242580" cy="4032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Las secciones cónicas</a:t>
            </a:r>
            <a:endParaRPr lang="es-E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CuadroTexto 162" descr="Conector entre nodos" title="conector"/>
          <p:cNvSpPr txBox="1"/>
          <p:nvPr/>
        </p:nvSpPr>
        <p:spPr>
          <a:xfrm>
            <a:off x="6636337" y="692083"/>
            <a:ext cx="6869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estudia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CuadroTexto 84" descr="Conector entre nodos" title="conector"/>
          <p:cNvSpPr txBox="1"/>
          <p:nvPr/>
        </p:nvSpPr>
        <p:spPr>
          <a:xfrm>
            <a:off x="5008564" y="2601898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puede ser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5" name="Conector angular 104"/>
          <p:cNvCxnSpPr>
            <a:stCxn id="162" idx="2"/>
            <a:endCxn id="361" idx="0"/>
          </p:cNvCxnSpPr>
          <p:nvPr/>
        </p:nvCxnSpPr>
        <p:spPr>
          <a:xfrm rot="5400000">
            <a:off x="6164804" y="833830"/>
            <a:ext cx="229148" cy="14191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ángulo 167" descr="Nodo de tercer nivel" title="Nodo03"/>
          <p:cNvSpPr/>
          <p:nvPr/>
        </p:nvSpPr>
        <p:spPr>
          <a:xfrm>
            <a:off x="3118391" y="3224513"/>
            <a:ext cx="1042706" cy="1995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circunferencia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9" name="Conector angular 368"/>
          <p:cNvCxnSpPr/>
          <p:nvPr/>
        </p:nvCxnSpPr>
        <p:spPr>
          <a:xfrm rot="16200000" flipH="1">
            <a:off x="6937652" y="959982"/>
            <a:ext cx="102647" cy="9142"/>
          </a:xfrm>
          <a:prstGeom prst="bentConnector3">
            <a:avLst>
              <a:gd name="adj1" fmla="val 1069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ector angular 375"/>
          <p:cNvCxnSpPr>
            <a:stCxn id="85" idx="2"/>
            <a:endCxn id="168" idx="0"/>
          </p:cNvCxnSpPr>
          <p:nvPr/>
        </p:nvCxnSpPr>
        <p:spPr>
          <a:xfrm rot="5400000">
            <a:off x="4401177" y="2055909"/>
            <a:ext cx="407171" cy="1930036"/>
          </a:xfrm>
          <a:prstGeom prst="bentConnector3">
            <a:avLst>
              <a:gd name="adj1" fmla="val 8003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angular 149"/>
          <p:cNvCxnSpPr>
            <a:stCxn id="361" idx="2"/>
            <a:endCxn id="184" idx="0"/>
          </p:cNvCxnSpPr>
          <p:nvPr/>
        </p:nvCxnSpPr>
        <p:spPr>
          <a:xfrm rot="5400000">
            <a:off x="5508317" y="1950296"/>
            <a:ext cx="122926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ángulo 110" descr="Nodo de primer nivel" title="Nodo01"/>
          <p:cNvSpPr/>
          <p:nvPr/>
        </p:nvSpPr>
        <p:spPr>
          <a:xfrm>
            <a:off x="861801" y="1028663"/>
            <a:ext cx="1703108" cy="530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geometría </a:t>
            </a:r>
            <a:r>
              <a:rPr lang="es-ES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integrada con el </a:t>
            </a:r>
            <a:r>
              <a:rPr lang="es-ES" sz="1050" b="1" dirty="0">
                <a:latin typeface="Arial" panose="020B0604020202020204" pitchFamily="34" charset="0"/>
                <a:cs typeface="Arial" panose="020B0604020202020204" pitchFamily="34" charset="0"/>
              </a:rPr>
              <a:t>á</a:t>
            </a:r>
            <a:r>
              <a:rPr lang="es-ES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lgebra  </a:t>
            </a:r>
            <a:endParaRPr lang="es-E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CuadroTexto 111" descr="Conector entre nodos" title="conector"/>
          <p:cNvSpPr txBox="1"/>
          <p:nvPr/>
        </p:nvSpPr>
        <p:spPr>
          <a:xfrm>
            <a:off x="1106297" y="1658038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estudia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ángulo 113" descr="Nodo de segundo nivel" title="Nodo02"/>
          <p:cNvSpPr/>
          <p:nvPr/>
        </p:nvSpPr>
        <p:spPr>
          <a:xfrm>
            <a:off x="1088819" y="2010053"/>
            <a:ext cx="1124746" cy="47228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cálculo de distancias entre puntos </a:t>
            </a:r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CuadroTexto 115" descr="Conector entre nodos" title="conector"/>
          <p:cNvSpPr txBox="1"/>
          <p:nvPr/>
        </p:nvSpPr>
        <p:spPr>
          <a:xfrm>
            <a:off x="1106297" y="2586286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caracterizan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Conector angular 116"/>
          <p:cNvCxnSpPr/>
          <p:nvPr/>
        </p:nvCxnSpPr>
        <p:spPr>
          <a:xfrm rot="16200000" flipV="1">
            <a:off x="1551665" y="2560165"/>
            <a:ext cx="177065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 descr="Conector entre nodos" title="conector"/>
          <p:cNvSpPr txBox="1"/>
          <p:nvPr/>
        </p:nvSpPr>
        <p:spPr>
          <a:xfrm>
            <a:off x="1152140" y="70315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0" name="Conector angular 119"/>
          <p:cNvCxnSpPr>
            <a:stCxn id="118" idx="2"/>
            <a:endCxn id="111" idx="0"/>
          </p:cNvCxnSpPr>
          <p:nvPr/>
        </p:nvCxnSpPr>
        <p:spPr>
          <a:xfrm rot="5400000">
            <a:off x="1666020" y="981327"/>
            <a:ext cx="9467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121" descr="Nodo de tercer nivel" title="Nodo03"/>
          <p:cNvSpPr/>
          <p:nvPr/>
        </p:nvSpPr>
        <p:spPr>
          <a:xfrm>
            <a:off x="1058573" y="2911965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lugares geométricos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ctángulo 126" descr="Nodo de cuarto nivel&#10;" title="Nodo04"/>
          <p:cNvSpPr/>
          <p:nvPr/>
        </p:nvSpPr>
        <p:spPr>
          <a:xfrm>
            <a:off x="893566" y="3714577"/>
            <a:ext cx="1369128" cy="505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conjuntos de puntos que cumplen una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condición geom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étrica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ángulo 127" descr="Nodo de quinto nivel" title="Nodo05"/>
          <p:cNvSpPr/>
          <p:nvPr/>
        </p:nvSpPr>
        <p:spPr>
          <a:xfrm>
            <a:off x="1036239" y="4628633"/>
            <a:ext cx="1083782" cy="260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ecuaciones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CuadroTexto 128" descr="Conector entre nodos" title="conector"/>
          <p:cNvSpPr txBox="1"/>
          <p:nvPr/>
        </p:nvSpPr>
        <p:spPr>
          <a:xfrm>
            <a:off x="1058573" y="3397473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3" name="Conector angular 132"/>
          <p:cNvCxnSpPr/>
          <p:nvPr/>
        </p:nvCxnSpPr>
        <p:spPr>
          <a:xfrm rot="16200000" flipH="1">
            <a:off x="1557362" y="3348944"/>
            <a:ext cx="163381" cy="1754"/>
          </a:xfrm>
          <a:prstGeom prst="bentConnector3">
            <a:avLst>
              <a:gd name="adj1" fmla="val 4164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angular 139"/>
          <p:cNvCxnSpPr/>
          <p:nvPr/>
        </p:nvCxnSpPr>
        <p:spPr>
          <a:xfrm rot="16200000" flipV="1">
            <a:off x="1565254" y="4560512"/>
            <a:ext cx="107781" cy="2021"/>
          </a:xfrm>
          <a:prstGeom prst="bentConnector3">
            <a:avLst>
              <a:gd name="adj1" fmla="val 35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ángulo 140" descr="Nodo de sexto nivel" title="Nodo06"/>
          <p:cNvSpPr/>
          <p:nvPr/>
        </p:nvSpPr>
        <p:spPr>
          <a:xfrm>
            <a:off x="1010927" y="5245941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línea recta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mx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Rectángulo 141" descr="Nodo de séptimo nivel" title="Nodo07"/>
          <p:cNvSpPr/>
          <p:nvPr/>
        </p:nvSpPr>
        <p:spPr>
          <a:xfrm>
            <a:off x="210668" y="5949238"/>
            <a:ext cx="1302266" cy="65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la pendiente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permite determinar paralelismo o perpendicularidad entre dos rectas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CuadroTexto 142" descr="Conector entre nodos" title="conector"/>
          <p:cNvSpPr txBox="1"/>
          <p:nvPr/>
        </p:nvSpPr>
        <p:spPr>
          <a:xfrm>
            <a:off x="1050456" y="4947466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CuadroTexto 143" descr="Conector entre nodos" title="conector"/>
          <p:cNvSpPr txBox="1"/>
          <p:nvPr/>
        </p:nvSpPr>
        <p:spPr>
          <a:xfrm>
            <a:off x="223043" y="5668109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donde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CuadroTexto 156" descr="Conector entre nodos" title="conector"/>
          <p:cNvSpPr txBox="1"/>
          <p:nvPr/>
        </p:nvSpPr>
        <p:spPr>
          <a:xfrm>
            <a:off x="1077647" y="4297480"/>
            <a:ext cx="11922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representan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ángulo 163" descr="Nodo de séptimo nivel" title="Nodo07"/>
          <p:cNvSpPr/>
          <p:nvPr/>
        </p:nvSpPr>
        <p:spPr>
          <a:xfrm>
            <a:off x="2927488" y="6039863"/>
            <a:ext cx="1217385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el radio y el centro está en (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ES" sz="900" dirty="0" smtClean="0">
                <a:solidFill>
                  <a:schemeClr val="tx1"/>
                </a:solidFill>
              </a:rPr>
              <a:t>) 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78" name="CuadroTexto 177" descr="Conector entre nodos" title="conector"/>
          <p:cNvSpPr txBox="1"/>
          <p:nvPr/>
        </p:nvSpPr>
        <p:spPr>
          <a:xfrm>
            <a:off x="2971986" y="5691871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donde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3" name="Conector angular 182"/>
          <p:cNvCxnSpPr/>
          <p:nvPr/>
        </p:nvCxnSpPr>
        <p:spPr>
          <a:xfrm rot="16200000" flipV="1">
            <a:off x="3504541" y="5966144"/>
            <a:ext cx="117160" cy="4153"/>
          </a:xfrm>
          <a:prstGeom prst="bentConnector3">
            <a:avLst>
              <a:gd name="adj1" fmla="val 2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ángulo 183" descr="Nodo de segundo nivel" title="Nodo02"/>
          <p:cNvSpPr/>
          <p:nvPr/>
        </p:nvSpPr>
        <p:spPr>
          <a:xfrm>
            <a:off x="4694209" y="2011759"/>
            <a:ext cx="1751140" cy="5081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lugares geométricos formados por el corte de un cono por un plano</a:t>
            </a:r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Rectángulo 194" descr="Nodo de tercer nivel" title="Nodo03"/>
          <p:cNvSpPr/>
          <p:nvPr/>
        </p:nvSpPr>
        <p:spPr>
          <a:xfrm>
            <a:off x="4538632" y="3246137"/>
            <a:ext cx="1042706" cy="1995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parábola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Rectángulo 197" descr="Nodo de tercer nivel" title="Nodo03"/>
          <p:cNvSpPr/>
          <p:nvPr/>
        </p:nvSpPr>
        <p:spPr>
          <a:xfrm>
            <a:off x="5700608" y="3241327"/>
            <a:ext cx="1042706" cy="1995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elipse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Rectángulo 200" descr="Nodo de tercer nivel" title="Nodo03"/>
          <p:cNvSpPr/>
          <p:nvPr/>
        </p:nvSpPr>
        <p:spPr>
          <a:xfrm>
            <a:off x="6944875" y="3237285"/>
            <a:ext cx="1042706" cy="1995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hipérbola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2" name="Conector angular 201"/>
          <p:cNvCxnSpPr/>
          <p:nvPr/>
        </p:nvCxnSpPr>
        <p:spPr>
          <a:xfrm>
            <a:off x="5569779" y="3139816"/>
            <a:ext cx="1943419" cy="98178"/>
          </a:xfrm>
          <a:prstGeom prst="bentConnector3">
            <a:avLst>
              <a:gd name="adj1" fmla="val 10007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CuadroTexto 205" descr="Conector entre nodos" title="conector"/>
          <p:cNvSpPr txBox="1"/>
          <p:nvPr/>
        </p:nvSpPr>
        <p:spPr>
          <a:xfrm>
            <a:off x="3043646" y="4885225"/>
            <a:ext cx="961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su ecuación 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Rectángulo 206" descr="Nodo de cuarto nivel&#10;" title="Nodo04"/>
          <p:cNvSpPr/>
          <p:nvPr/>
        </p:nvSpPr>
        <p:spPr>
          <a:xfrm>
            <a:off x="2872547" y="5260845"/>
            <a:ext cx="1241291" cy="321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900" i="1" dirty="0" smtClean="0"/>
              <a:t>–</a:t>
            </a:r>
            <a:r>
              <a:rPr lang="es-CO" sz="900" i="1" dirty="0" smtClean="0"/>
              <a:t> h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s-ES" sz="9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(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900" i="1" dirty="0"/>
              <a:t>–</a:t>
            </a:r>
            <a:r>
              <a:rPr lang="es-CO" sz="900" i="1" dirty="0"/>
              <a:t> </a:t>
            </a:r>
            <a:r>
              <a:rPr lang="es-CO" sz="900" i="1" dirty="0" smtClean="0"/>
              <a:t>k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s-ES" sz="9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9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sz="900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8" name="Conector angular 207"/>
          <p:cNvCxnSpPr/>
          <p:nvPr/>
        </p:nvCxnSpPr>
        <p:spPr>
          <a:xfrm rot="16200000" flipV="1">
            <a:off x="3526642" y="4724975"/>
            <a:ext cx="131364" cy="4709"/>
          </a:xfrm>
          <a:prstGeom prst="bentConnector3">
            <a:avLst>
              <a:gd name="adj1" fmla="val 1035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angular 208"/>
          <p:cNvCxnSpPr/>
          <p:nvPr/>
        </p:nvCxnSpPr>
        <p:spPr>
          <a:xfrm rot="5400000" flipH="1" flipV="1">
            <a:off x="3488167" y="5167920"/>
            <a:ext cx="18015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CuadroTexto 210" descr="Conector entre nodos" title="conector"/>
          <p:cNvSpPr txBox="1"/>
          <p:nvPr/>
        </p:nvSpPr>
        <p:spPr>
          <a:xfrm>
            <a:off x="4427819" y="3537475"/>
            <a:ext cx="961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Rectángulo 211" descr="Nodo de cuarto nivel&#10;" title="Nodo04"/>
          <p:cNvSpPr/>
          <p:nvPr/>
        </p:nvSpPr>
        <p:spPr>
          <a:xfrm>
            <a:off x="4283663" y="5158377"/>
            <a:ext cx="1214331" cy="4342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900" i="1" dirty="0"/>
              <a:t>–</a:t>
            </a:r>
            <a:r>
              <a:rPr lang="es-CO" sz="900" i="1" dirty="0"/>
              <a:t> h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s-ES" sz="9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900" i="1" dirty="0"/>
              <a:t>–</a:t>
            </a:r>
            <a:r>
              <a:rPr lang="es-CO" sz="900" i="1" dirty="0"/>
              <a:t> </a:t>
            </a:r>
            <a:r>
              <a:rPr lang="es-CO" sz="900" i="1" dirty="0" smtClean="0"/>
              <a:t>k</a:t>
            </a:r>
            <a:r>
              <a:rPr lang="es-CO" sz="900" dirty="0" smtClean="0"/>
              <a:t>)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s-CO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900" i="1" dirty="0"/>
              <a:t>–</a:t>
            </a:r>
            <a:r>
              <a:rPr lang="es-CO" sz="900" i="1" dirty="0"/>
              <a:t> </a:t>
            </a:r>
            <a:r>
              <a:rPr lang="es-CO" sz="900" i="1" dirty="0" smtClean="0"/>
              <a:t>k</a:t>
            </a:r>
            <a:r>
              <a:rPr lang="es-CO" sz="900" dirty="0" smtClean="0"/>
              <a:t>)</a:t>
            </a:r>
            <a:r>
              <a:rPr lang="es-ES" sz="9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900" i="1" dirty="0"/>
              <a:t>–</a:t>
            </a:r>
            <a:r>
              <a:rPr lang="es-CO" sz="900" i="1" dirty="0"/>
              <a:t> h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CuadroTexto 214" descr="Conector entre nodos" title="conector"/>
          <p:cNvSpPr txBox="1"/>
          <p:nvPr/>
        </p:nvSpPr>
        <p:spPr>
          <a:xfrm>
            <a:off x="5738667" y="3530068"/>
            <a:ext cx="961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definida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Rectángulo 215" descr="Nodo de cuarto nivel&#10;" title="Nodo04"/>
          <p:cNvSpPr/>
          <p:nvPr/>
        </p:nvSpPr>
        <p:spPr>
          <a:xfrm>
            <a:off x="5738667" y="5152211"/>
            <a:ext cx="1090034" cy="44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7" name="Conector angular 216"/>
          <p:cNvCxnSpPr>
            <a:stCxn id="215" idx="0"/>
            <a:endCxn id="198" idx="2"/>
          </p:cNvCxnSpPr>
          <p:nvPr/>
        </p:nvCxnSpPr>
        <p:spPr>
          <a:xfrm rot="5400000" flipH="1" flipV="1">
            <a:off x="6176118" y="3484225"/>
            <a:ext cx="89211" cy="2476"/>
          </a:xfrm>
          <a:prstGeom prst="bentConnector3">
            <a:avLst>
              <a:gd name="adj1" fmla="val 9939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CuadroTexto 220" descr="Conector entre nodos" title="conector"/>
          <p:cNvSpPr txBox="1"/>
          <p:nvPr/>
        </p:nvSpPr>
        <p:spPr>
          <a:xfrm>
            <a:off x="7064106" y="3542748"/>
            <a:ext cx="961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definida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" name="Rectángulo 222" descr="Nodo de cuarto nivel&#10;" title="Nodo04"/>
          <p:cNvSpPr/>
          <p:nvPr/>
        </p:nvSpPr>
        <p:spPr>
          <a:xfrm>
            <a:off x="7165121" y="5158378"/>
            <a:ext cx="919628" cy="423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7" name="Conector angular 256"/>
          <p:cNvCxnSpPr/>
          <p:nvPr/>
        </p:nvCxnSpPr>
        <p:spPr>
          <a:xfrm rot="16200000" flipV="1">
            <a:off x="7442806" y="3507947"/>
            <a:ext cx="131364" cy="4709"/>
          </a:xfrm>
          <a:prstGeom prst="bentConnector3">
            <a:avLst>
              <a:gd name="adj1" fmla="val 1035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ángulo 258" descr="Nodo de séptimo nivel" title="Nodo07"/>
          <p:cNvSpPr/>
          <p:nvPr/>
        </p:nvSpPr>
        <p:spPr>
          <a:xfrm>
            <a:off x="4335578" y="5949238"/>
            <a:ext cx="1118927" cy="7080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punto (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es el vértice y |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es la distancia del vértice al foco y a la directriz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CuadroTexto 259" descr="Conector entre nodos" title="conector"/>
          <p:cNvSpPr txBox="1"/>
          <p:nvPr/>
        </p:nvSpPr>
        <p:spPr>
          <a:xfrm>
            <a:off x="4334391" y="5652274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donde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2" name="Conector angular 261"/>
          <p:cNvCxnSpPr>
            <a:stCxn id="259" idx="0"/>
          </p:cNvCxnSpPr>
          <p:nvPr/>
        </p:nvCxnSpPr>
        <p:spPr>
          <a:xfrm rot="16200000" flipV="1">
            <a:off x="4846915" y="5901110"/>
            <a:ext cx="95677" cy="5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ángulo 262" descr="Nodo de séptimo nivel" title="Nodo07"/>
          <p:cNvSpPr/>
          <p:nvPr/>
        </p:nvSpPr>
        <p:spPr>
          <a:xfrm>
            <a:off x="5645210" y="5983717"/>
            <a:ext cx="1215185" cy="673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punto (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es el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 y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la distancia del centro a los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focos</a:t>
            </a:r>
            <a:endParaRPr lang="es-ES" sz="900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4" name="CuadroTexto 263" descr="Conector entre nodos" title="conector"/>
          <p:cNvSpPr txBox="1"/>
          <p:nvPr/>
        </p:nvSpPr>
        <p:spPr>
          <a:xfrm>
            <a:off x="5702173" y="5673627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donde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6" name="Conector angular 265"/>
          <p:cNvCxnSpPr/>
          <p:nvPr/>
        </p:nvCxnSpPr>
        <p:spPr>
          <a:xfrm rot="16200000" flipV="1">
            <a:off x="6249598" y="5913465"/>
            <a:ext cx="122687" cy="2332"/>
          </a:xfrm>
          <a:prstGeom prst="bentConnector3">
            <a:avLst>
              <a:gd name="adj1" fmla="val 809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ángulo 266" descr="Nodo de séptimo nivel" title="Nodo07"/>
          <p:cNvSpPr/>
          <p:nvPr/>
        </p:nvSpPr>
        <p:spPr>
          <a:xfrm>
            <a:off x="7075775" y="5990555"/>
            <a:ext cx="1149131" cy="6599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punto (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es el centro y 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la distancia del centro a los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focos</a:t>
            </a:r>
            <a:endParaRPr lang="es-ES" sz="900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8" name="CuadroTexto 267" descr="Conector entre nodos" title="conector"/>
          <p:cNvSpPr txBox="1"/>
          <p:nvPr/>
        </p:nvSpPr>
        <p:spPr>
          <a:xfrm>
            <a:off x="7090299" y="5627231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donde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1" name="Conector angular 280"/>
          <p:cNvCxnSpPr>
            <a:stCxn id="184" idx="2"/>
            <a:endCxn id="85" idx="0"/>
          </p:cNvCxnSpPr>
          <p:nvPr/>
        </p:nvCxnSpPr>
        <p:spPr>
          <a:xfrm rot="16200000" flipH="1">
            <a:off x="5528767" y="2560884"/>
            <a:ext cx="8202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ángulo 289" descr="Nodo de sexto nivel" title="Nodo06"/>
          <p:cNvSpPr/>
          <p:nvPr/>
        </p:nvSpPr>
        <p:spPr>
          <a:xfrm>
            <a:off x="7064106" y="2650127"/>
            <a:ext cx="1694235" cy="24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6" name="Conector angular 105"/>
          <p:cNvCxnSpPr/>
          <p:nvPr/>
        </p:nvCxnSpPr>
        <p:spPr>
          <a:xfrm rot="5400000">
            <a:off x="1598900" y="1653236"/>
            <a:ext cx="140668" cy="1587"/>
          </a:xfrm>
          <a:prstGeom prst="bentConnector3">
            <a:avLst>
              <a:gd name="adj1" fmla="val -821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angular 169"/>
          <p:cNvCxnSpPr/>
          <p:nvPr/>
        </p:nvCxnSpPr>
        <p:spPr>
          <a:xfrm rot="5400000">
            <a:off x="1596064" y="1933726"/>
            <a:ext cx="140668" cy="1587"/>
          </a:xfrm>
          <a:prstGeom prst="bentConnector3">
            <a:avLst>
              <a:gd name="adj1" fmla="val -821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angular 178"/>
          <p:cNvCxnSpPr/>
          <p:nvPr/>
        </p:nvCxnSpPr>
        <p:spPr>
          <a:xfrm rot="16200000" flipV="1">
            <a:off x="1556163" y="4932666"/>
            <a:ext cx="107781" cy="2021"/>
          </a:xfrm>
          <a:prstGeom prst="bentConnector3">
            <a:avLst>
              <a:gd name="adj1" fmla="val 35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angular 179"/>
          <p:cNvCxnSpPr/>
          <p:nvPr/>
        </p:nvCxnSpPr>
        <p:spPr>
          <a:xfrm rot="16200000" flipV="1">
            <a:off x="1559519" y="5191040"/>
            <a:ext cx="107781" cy="2021"/>
          </a:xfrm>
          <a:prstGeom prst="bentConnector3">
            <a:avLst>
              <a:gd name="adj1" fmla="val 35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angular 184"/>
          <p:cNvCxnSpPr/>
          <p:nvPr/>
        </p:nvCxnSpPr>
        <p:spPr>
          <a:xfrm rot="16200000" flipV="1">
            <a:off x="1583274" y="3649549"/>
            <a:ext cx="107781" cy="2021"/>
          </a:xfrm>
          <a:prstGeom prst="bentConnector3">
            <a:avLst>
              <a:gd name="adj1" fmla="val 35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angular 185"/>
          <p:cNvCxnSpPr/>
          <p:nvPr/>
        </p:nvCxnSpPr>
        <p:spPr>
          <a:xfrm rot="16200000" flipV="1">
            <a:off x="1585295" y="2846668"/>
            <a:ext cx="107781" cy="2021"/>
          </a:xfrm>
          <a:prstGeom prst="bentConnector3">
            <a:avLst>
              <a:gd name="adj1" fmla="val 35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angular 186"/>
          <p:cNvCxnSpPr/>
          <p:nvPr/>
        </p:nvCxnSpPr>
        <p:spPr>
          <a:xfrm rot="16200000" flipV="1">
            <a:off x="1581253" y="4287022"/>
            <a:ext cx="107781" cy="2021"/>
          </a:xfrm>
          <a:prstGeom prst="bentConnector3">
            <a:avLst>
              <a:gd name="adj1" fmla="val 35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CuadroTexto 187" descr="Conector entre nodos" title="conector"/>
          <p:cNvSpPr txBox="1"/>
          <p:nvPr/>
        </p:nvSpPr>
        <p:spPr>
          <a:xfrm>
            <a:off x="1735697" y="5667103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determina con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Rectángulo 188" descr="Nodo de séptimo nivel" title="Nodo07"/>
          <p:cNvSpPr/>
          <p:nvPr/>
        </p:nvSpPr>
        <p:spPr>
          <a:xfrm>
            <a:off x="1697226" y="5968221"/>
            <a:ext cx="1090956" cy="65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ecuaci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 canónica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ecuación general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0" name="Conector angular 189"/>
          <p:cNvCxnSpPr/>
          <p:nvPr/>
        </p:nvCxnSpPr>
        <p:spPr>
          <a:xfrm rot="16200000" flipV="1">
            <a:off x="1520972" y="5037240"/>
            <a:ext cx="6260" cy="1398738"/>
          </a:xfrm>
          <a:prstGeom prst="bentConnector3">
            <a:avLst>
              <a:gd name="adj1" fmla="val 10629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angular 193"/>
          <p:cNvCxnSpPr/>
          <p:nvPr/>
        </p:nvCxnSpPr>
        <p:spPr>
          <a:xfrm rot="5400000" flipH="1" flipV="1">
            <a:off x="1578484" y="5632619"/>
            <a:ext cx="79684" cy="23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angular 196"/>
          <p:cNvCxnSpPr/>
          <p:nvPr/>
        </p:nvCxnSpPr>
        <p:spPr>
          <a:xfrm rot="16200000" flipV="1">
            <a:off x="2163026" y="5902886"/>
            <a:ext cx="107781" cy="2021"/>
          </a:xfrm>
          <a:prstGeom prst="bentConnector3">
            <a:avLst>
              <a:gd name="adj1" fmla="val 35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angular 199"/>
          <p:cNvCxnSpPr/>
          <p:nvPr/>
        </p:nvCxnSpPr>
        <p:spPr>
          <a:xfrm rot="16200000" flipV="1">
            <a:off x="766234" y="5885412"/>
            <a:ext cx="107781" cy="2021"/>
          </a:xfrm>
          <a:prstGeom prst="bentConnector3">
            <a:avLst>
              <a:gd name="adj1" fmla="val 35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angular 226"/>
          <p:cNvCxnSpPr/>
          <p:nvPr/>
        </p:nvCxnSpPr>
        <p:spPr>
          <a:xfrm rot="16200000" flipV="1">
            <a:off x="3502585" y="5658057"/>
            <a:ext cx="131364" cy="4709"/>
          </a:xfrm>
          <a:prstGeom prst="bentConnector3">
            <a:avLst>
              <a:gd name="adj1" fmla="val 1035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CuadroTexto 351" descr="Conector entre nodos" title="conector"/>
          <p:cNvSpPr txBox="1"/>
          <p:nvPr/>
        </p:nvSpPr>
        <p:spPr>
          <a:xfrm>
            <a:off x="7369448" y="2335685"/>
            <a:ext cx="1109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definida 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3" name="Conector angular 352"/>
          <p:cNvCxnSpPr/>
          <p:nvPr/>
        </p:nvCxnSpPr>
        <p:spPr>
          <a:xfrm rot="5400000" flipH="1" flipV="1">
            <a:off x="7885030" y="2595387"/>
            <a:ext cx="108049" cy="3094"/>
          </a:xfrm>
          <a:prstGeom prst="bentConnector3">
            <a:avLst>
              <a:gd name="adj1" fmla="val 878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ector angular 354"/>
          <p:cNvCxnSpPr/>
          <p:nvPr/>
        </p:nvCxnSpPr>
        <p:spPr>
          <a:xfrm rot="5400000" flipH="1" flipV="1">
            <a:off x="4863810" y="3185522"/>
            <a:ext cx="95248" cy="10308"/>
          </a:xfrm>
          <a:prstGeom prst="bentConnector3">
            <a:avLst>
              <a:gd name="adj1" fmla="val 1025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ector angular 355"/>
          <p:cNvCxnSpPr>
            <a:stCxn id="198" idx="0"/>
          </p:cNvCxnSpPr>
          <p:nvPr/>
        </p:nvCxnSpPr>
        <p:spPr>
          <a:xfrm rot="16200000" flipV="1">
            <a:off x="6170885" y="3190251"/>
            <a:ext cx="99798" cy="2354"/>
          </a:xfrm>
          <a:prstGeom prst="bentConnector3">
            <a:avLst>
              <a:gd name="adj1" fmla="val 9775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onector angular 356"/>
          <p:cNvCxnSpPr/>
          <p:nvPr/>
        </p:nvCxnSpPr>
        <p:spPr>
          <a:xfrm rot="16200000" flipV="1">
            <a:off x="4827365" y="5666132"/>
            <a:ext cx="131364" cy="4709"/>
          </a:xfrm>
          <a:prstGeom prst="bentConnector3">
            <a:avLst>
              <a:gd name="adj1" fmla="val 1035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CuadroTexto 358" descr="Conector entre nodos" title="conector"/>
          <p:cNvSpPr txBox="1"/>
          <p:nvPr/>
        </p:nvSpPr>
        <p:spPr>
          <a:xfrm>
            <a:off x="7261413" y="1649238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identifican con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5" name="Rectángulo 364" descr="Nodo de segundo nivel" title="Nodo02"/>
          <p:cNvSpPr/>
          <p:nvPr/>
        </p:nvSpPr>
        <p:spPr>
          <a:xfrm>
            <a:off x="7450605" y="2014611"/>
            <a:ext cx="947413" cy="3231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ecuación de segundo grado</a:t>
            </a:r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1" name="Rectángulo 370" descr="Nodo de cuarto nivel&#10;" title="Nodo04"/>
          <p:cNvSpPr/>
          <p:nvPr/>
        </p:nvSpPr>
        <p:spPr>
          <a:xfrm>
            <a:off x="2887060" y="3856843"/>
            <a:ext cx="1263899" cy="931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conjunto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puntos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plano que están a la misma distancia de un punto fijo llamado centro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2" name="CuadroTexto 371" descr="Conector entre nodos" title="conector"/>
          <p:cNvSpPr txBox="1"/>
          <p:nvPr/>
        </p:nvSpPr>
        <p:spPr>
          <a:xfrm>
            <a:off x="3097425" y="3521096"/>
            <a:ext cx="961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 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0" name="Rectángulo 379" descr="Nodo de cuarto nivel&#10;" title="Nodo04"/>
          <p:cNvSpPr/>
          <p:nvPr/>
        </p:nvSpPr>
        <p:spPr>
          <a:xfrm>
            <a:off x="4213874" y="3860115"/>
            <a:ext cx="1340268" cy="940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conjunto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puntos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plano que están a la misma distancia de una recta fija llamado directriz y un punto fijo llamado foco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1" name="Rectángulo 380" descr="Nodo de cuarto nivel&#10;" title="Nodo04"/>
          <p:cNvSpPr/>
          <p:nvPr/>
        </p:nvSpPr>
        <p:spPr>
          <a:xfrm>
            <a:off x="5645741" y="3864903"/>
            <a:ext cx="1176516" cy="931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conjuntos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puntos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plano que están a la misma distancia de una punto fijo llamado centro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2" name="Rectángulo 381" descr="Nodo de cuarto nivel&#10;" title="Nodo04"/>
          <p:cNvSpPr/>
          <p:nvPr/>
        </p:nvSpPr>
        <p:spPr>
          <a:xfrm>
            <a:off x="6913247" y="3861467"/>
            <a:ext cx="1361181" cy="949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conjuntos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puntos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plano tales que la diferencia de las distancias a dos puntos fijos llamados focos es una constante positiva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4" name="Conector angular 383"/>
          <p:cNvCxnSpPr/>
          <p:nvPr/>
        </p:nvCxnSpPr>
        <p:spPr>
          <a:xfrm>
            <a:off x="6988975" y="1541315"/>
            <a:ext cx="935338" cy="126069"/>
          </a:xfrm>
          <a:prstGeom prst="bentConnector3">
            <a:avLst>
              <a:gd name="adj1" fmla="val 9944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ector angular 391"/>
          <p:cNvCxnSpPr/>
          <p:nvPr/>
        </p:nvCxnSpPr>
        <p:spPr>
          <a:xfrm rot="16200000" flipV="1">
            <a:off x="3571707" y="3501346"/>
            <a:ext cx="131364" cy="4709"/>
          </a:xfrm>
          <a:prstGeom prst="bentConnector3">
            <a:avLst>
              <a:gd name="adj1" fmla="val 1035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ector angular 392"/>
          <p:cNvCxnSpPr/>
          <p:nvPr/>
        </p:nvCxnSpPr>
        <p:spPr>
          <a:xfrm rot="16200000" flipV="1">
            <a:off x="3563830" y="3782904"/>
            <a:ext cx="131364" cy="4709"/>
          </a:xfrm>
          <a:prstGeom prst="bentConnector3">
            <a:avLst>
              <a:gd name="adj1" fmla="val 1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ector angular 394"/>
          <p:cNvCxnSpPr/>
          <p:nvPr/>
        </p:nvCxnSpPr>
        <p:spPr>
          <a:xfrm rot="16200000" flipV="1">
            <a:off x="3514914" y="4857689"/>
            <a:ext cx="131364" cy="4709"/>
          </a:xfrm>
          <a:prstGeom prst="bentConnector3">
            <a:avLst>
              <a:gd name="adj1" fmla="val 1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CuadroTexto 396" descr="Conector entre nodos" title="conector"/>
          <p:cNvSpPr txBox="1"/>
          <p:nvPr/>
        </p:nvSpPr>
        <p:spPr>
          <a:xfrm>
            <a:off x="4365119" y="4857616"/>
            <a:ext cx="961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su ecuación 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0" name="Conector angular 399"/>
          <p:cNvCxnSpPr/>
          <p:nvPr/>
        </p:nvCxnSpPr>
        <p:spPr>
          <a:xfrm rot="16200000" flipV="1">
            <a:off x="4818322" y="4865579"/>
            <a:ext cx="131364" cy="4709"/>
          </a:xfrm>
          <a:prstGeom prst="bentConnector3">
            <a:avLst>
              <a:gd name="adj1" fmla="val 1035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onector angular 400"/>
          <p:cNvCxnSpPr/>
          <p:nvPr/>
        </p:nvCxnSpPr>
        <p:spPr>
          <a:xfrm rot="16200000" flipV="1">
            <a:off x="4833169" y="5115767"/>
            <a:ext cx="95677" cy="5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Conector angular 401"/>
          <p:cNvCxnSpPr/>
          <p:nvPr/>
        </p:nvCxnSpPr>
        <p:spPr>
          <a:xfrm rot="16200000" flipV="1">
            <a:off x="4842953" y="3775405"/>
            <a:ext cx="131364" cy="4709"/>
          </a:xfrm>
          <a:prstGeom prst="bentConnector3">
            <a:avLst>
              <a:gd name="adj1" fmla="val 1035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ector angular 402"/>
          <p:cNvCxnSpPr/>
          <p:nvPr/>
        </p:nvCxnSpPr>
        <p:spPr>
          <a:xfrm rot="16200000" flipV="1">
            <a:off x="4838804" y="3508768"/>
            <a:ext cx="131364" cy="4709"/>
          </a:xfrm>
          <a:prstGeom prst="bentConnector3">
            <a:avLst>
              <a:gd name="adj1" fmla="val 1035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onector angular 406"/>
          <p:cNvCxnSpPr/>
          <p:nvPr/>
        </p:nvCxnSpPr>
        <p:spPr>
          <a:xfrm rot="16200000" flipV="1">
            <a:off x="6170749" y="3793434"/>
            <a:ext cx="131364" cy="4709"/>
          </a:xfrm>
          <a:prstGeom prst="bentConnector3">
            <a:avLst>
              <a:gd name="adj1" fmla="val 1035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CuadroTexto 408" descr="Conector entre nodos" title="conector"/>
          <p:cNvSpPr txBox="1"/>
          <p:nvPr/>
        </p:nvSpPr>
        <p:spPr>
          <a:xfrm>
            <a:off x="5828731" y="4867933"/>
            <a:ext cx="961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su ecuación 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3" name="Conector angular 412"/>
          <p:cNvCxnSpPr/>
          <p:nvPr/>
        </p:nvCxnSpPr>
        <p:spPr>
          <a:xfrm rot="16200000" flipV="1">
            <a:off x="6244242" y="4873946"/>
            <a:ext cx="131364" cy="4709"/>
          </a:xfrm>
          <a:prstGeom prst="bentConnector3">
            <a:avLst>
              <a:gd name="adj1" fmla="val 1035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onector angular 413"/>
          <p:cNvCxnSpPr/>
          <p:nvPr/>
        </p:nvCxnSpPr>
        <p:spPr>
          <a:xfrm rot="16200000" flipV="1">
            <a:off x="6269809" y="5103821"/>
            <a:ext cx="95677" cy="5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onector angular 414"/>
          <p:cNvCxnSpPr/>
          <p:nvPr/>
        </p:nvCxnSpPr>
        <p:spPr>
          <a:xfrm rot="16200000" flipV="1">
            <a:off x="6264730" y="5648023"/>
            <a:ext cx="95677" cy="579"/>
          </a:xfrm>
          <a:prstGeom prst="bentConnector3">
            <a:avLst>
              <a:gd name="adj1" fmla="val -2676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" name="Imagen 20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882" y="5210615"/>
            <a:ext cx="882965" cy="347637"/>
          </a:xfrm>
          <a:prstGeom prst="rect">
            <a:avLst/>
          </a:prstGeom>
        </p:spPr>
      </p:pic>
      <p:cxnSp>
        <p:nvCxnSpPr>
          <p:cNvPr id="416" name="Conector angular 415"/>
          <p:cNvCxnSpPr/>
          <p:nvPr/>
        </p:nvCxnSpPr>
        <p:spPr>
          <a:xfrm rot="16200000" flipV="1">
            <a:off x="7447516" y="3793276"/>
            <a:ext cx="131364" cy="4709"/>
          </a:xfrm>
          <a:prstGeom prst="bentConnector3">
            <a:avLst>
              <a:gd name="adj1" fmla="val 1035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onector angular 416"/>
          <p:cNvCxnSpPr/>
          <p:nvPr/>
        </p:nvCxnSpPr>
        <p:spPr>
          <a:xfrm rot="16200000" flipV="1">
            <a:off x="7565524" y="4875028"/>
            <a:ext cx="131364" cy="4709"/>
          </a:xfrm>
          <a:prstGeom prst="bentConnector3">
            <a:avLst>
              <a:gd name="adj1" fmla="val 1035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CuadroTexto 417" descr="Conector entre nodos" title="conector"/>
          <p:cNvSpPr txBox="1"/>
          <p:nvPr/>
        </p:nvSpPr>
        <p:spPr>
          <a:xfrm>
            <a:off x="7131643" y="4895310"/>
            <a:ext cx="961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su ecuación 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9" name="Conector angular 418"/>
          <p:cNvCxnSpPr/>
          <p:nvPr/>
        </p:nvCxnSpPr>
        <p:spPr>
          <a:xfrm rot="16200000" flipV="1">
            <a:off x="7579739" y="5118871"/>
            <a:ext cx="95677" cy="5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2" name="Imagen 2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149" y="5227944"/>
            <a:ext cx="749543" cy="295107"/>
          </a:xfrm>
          <a:prstGeom prst="rect">
            <a:avLst/>
          </a:prstGeom>
        </p:spPr>
      </p:pic>
      <p:cxnSp>
        <p:nvCxnSpPr>
          <p:cNvPr id="420" name="Conector angular 419"/>
          <p:cNvCxnSpPr/>
          <p:nvPr/>
        </p:nvCxnSpPr>
        <p:spPr>
          <a:xfrm rot="16200000" flipV="1">
            <a:off x="7602792" y="5629014"/>
            <a:ext cx="95677" cy="5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Conector angular 427"/>
          <p:cNvCxnSpPr/>
          <p:nvPr/>
        </p:nvCxnSpPr>
        <p:spPr>
          <a:xfrm rot="16200000" flipV="1">
            <a:off x="7598592" y="5905612"/>
            <a:ext cx="95677" cy="579"/>
          </a:xfrm>
          <a:prstGeom prst="bentConnector3">
            <a:avLst>
              <a:gd name="adj1" fmla="val -2676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Conector angular 428"/>
          <p:cNvCxnSpPr/>
          <p:nvPr/>
        </p:nvCxnSpPr>
        <p:spPr>
          <a:xfrm rot="5400000">
            <a:off x="7862850" y="1957549"/>
            <a:ext cx="122926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0" name="Imagen 4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643" y="2719620"/>
            <a:ext cx="1545627" cy="10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2482</TotalTime>
  <Words>324</Words>
  <Application>Microsoft Office PowerPoint</Application>
  <PresentationFormat>Carta (216 x 279 mm)</PresentationFormat>
  <Paragraphs>55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Lzambrano</cp:lastModifiedBy>
  <cp:revision>93</cp:revision>
  <cp:lastPrinted>2016-07-23T14:37:42Z</cp:lastPrinted>
  <dcterms:created xsi:type="dcterms:W3CDTF">2015-05-14T14:12:36Z</dcterms:created>
  <dcterms:modified xsi:type="dcterms:W3CDTF">2016-08-04T23:26:53Z</dcterms:modified>
</cp:coreProperties>
</file>