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03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14/03/2016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278861" y="1710405"/>
            <a:ext cx="3121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2016.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682701" y="344459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Las transformaciones geométricas en el plano </a:t>
            </a: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767850" y="2607833"/>
            <a:ext cx="1266558" cy="285073"/>
          </a:xfrm>
          <a:prstGeom prst="rect">
            <a:avLst/>
          </a:prstGeom>
          <a:solidFill>
            <a:schemeClr val="bg2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traslaciones</a:t>
            </a:r>
          </a:p>
        </p:txBody>
      </p:sp>
      <p:cxnSp>
        <p:nvCxnSpPr>
          <p:cNvPr id="12" name="Conector angular 11"/>
          <p:cNvCxnSpPr>
            <a:stCxn id="80" idx="2"/>
            <a:endCxn id="5" idx="0"/>
          </p:cNvCxnSpPr>
          <p:nvPr/>
        </p:nvCxnSpPr>
        <p:spPr>
          <a:xfrm rot="5400000">
            <a:off x="2652804" y="1108285"/>
            <a:ext cx="247874" cy="27512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 descr="Conector entre nodos" title="conector"/>
          <p:cNvSpPr txBox="1"/>
          <p:nvPr/>
        </p:nvSpPr>
        <p:spPr>
          <a:xfrm>
            <a:off x="767851" y="2984208"/>
            <a:ext cx="1266558" cy="190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</a:p>
        </p:txBody>
      </p:sp>
      <p:sp>
        <p:nvSpPr>
          <p:cNvPr id="44" name="Rectángulo 43" descr="Nodo de segundo nivel" title="Nodo02"/>
          <p:cNvSpPr/>
          <p:nvPr/>
        </p:nvSpPr>
        <p:spPr>
          <a:xfrm>
            <a:off x="767850" y="3318069"/>
            <a:ext cx="1266558" cy="4656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desplazamientos a lo largo de una línea recta</a:t>
            </a:r>
          </a:p>
        </p:txBody>
      </p:sp>
      <p:sp>
        <p:nvSpPr>
          <p:cNvPr id="216" name="Rectángulo 215" descr="Nodo de primer nivel" title="Nodo01"/>
          <p:cNvSpPr/>
          <p:nvPr/>
        </p:nvSpPr>
        <p:spPr>
          <a:xfrm>
            <a:off x="3261066" y="2609997"/>
            <a:ext cx="1124746" cy="284400"/>
          </a:xfrm>
          <a:prstGeom prst="rect">
            <a:avLst/>
          </a:prstGeom>
          <a:solidFill>
            <a:schemeClr val="bg2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rotaciones</a:t>
            </a:r>
          </a:p>
        </p:txBody>
      </p:sp>
      <p:sp>
        <p:nvSpPr>
          <p:cNvPr id="335" name="Rectángulo 334" descr="Nodo de primer nivel" title="Nodo01"/>
          <p:cNvSpPr/>
          <p:nvPr/>
        </p:nvSpPr>
        <p:spPr>
          <a:xfrm>
            <a:off x="5195696" y="2641856"/>
            <a:ext cx="1058427" cy="262701"/>
          </a:xfrm>
          <a:prstGeom prst="rect">
            <a:avLst/>
          </a:prstGeom>
          <a:solidFill>
            <a:schemeClr val="bg2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reflexiones</a:t>
            </a:r>
          </a:p>
        </p:txBody>
      </p:sp>
      <p:cxnSp>
        <p:nvCxnSpPr>
          <p:cNvPr id="336" name="Conector angular 335"/>
          <p:cNvCxnSpPr>
            <a:stCxn id="80" idx="2"/>
            <a:endCxn id="181" idx="0"/>
          </p:cNvCxnSpPr>
          <p:nvPr/>
        </p:nvCxnSpPr>
        <p:spPr>
          <a:xfrm rot="16200000" flipH="1">
            <a:off x="5770699" y="741612"/>
            <a:ext cx="250349" cy="348704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ángulo 120" descr="Nodo de tercer nivel" title="Nodo03"/>
          <p:cNvSpPr/>
          <p:nvPr/>
        </p:nvSpPr>
        <p:spPr>
          <a:xfrm>
            <a:off x="170975" y="4267381"/>
            <a:ext cx="704660" cy="379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dirección</a:t>
            </a:r>
          </a:p>
        </p:txBody>
      </p:sp>
      <p:sp>
        <p:nvSpPr>
          <p:cNvPr id="122" name="Rectángulo 121" descr="Nodo de tercer nivel" title="Nodo03"/>
          <p:cNvSpPr/>
          <p:nvPr/>
        </p:nvSpPr>
        <p:spPr>
          <a:xfrm>
            <a:off x="973207" y="4266235"/>
            <a:ext cx="752885" cy="3867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sentido</a:t>
            </a:r>
          </a:p>
        </p:txBody>
      </p:sp>
      <p:sp>
        <p:nvSpPr>
          <p:cNvPr id="123" name="Rectángulo 122" descr="Nodo de tercer nivel" title="Nodo03"/>
          <p:cNvSpPr/>
          <p:nvPr/>
        </p:nvSpPr>
        <p:spPr>
          <a:xfrm>
            <a:off x="1836052" y="4261367"/>
            <a:ext cx="890010" cy="385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magnitud</a:t>
            </a:r>
          </a:p>
        </p:txBody>
      </p:sp>
      <p:sp>
        <p:nvSpPr>
          <p:cNvPr id="138" name="CuadroTexto 137" descr="Conector entre nodos" title="conector"/>
          <p:cNvSpPr txBox="1"/>
          <p:nvPr/>
        </p:nvSpPr>
        <p:spPr>
          <a:xfrm>
            <a:off x="1842148" y="4743298"/>
            <a:ext cx="8900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corresponde a</a:t>
            </a:r>
          </a:p>
        </p:txBody>
      </p:sp>
      <p:sp>
        <p:nvSpPr>
          <p:cNvPr id="73" name="Rectángulo 72" descr="Nodo de cuarto nivel&#10;" title="Nodo04"/>
          <p:cNvSpPr/>
          <p:nvPr/>
        </p:nvSpPr>
        <p:spPr>
          <a:xfrm>
            <a:off x="165726" y="5030010"/>
            <a:ext cx="704520" cy="7472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horizontal o vertical, arriba o abajo</a:t>
            </a:r>
          </a:p>
        </p:txBody>
      </p:sp>
      <p:sp>
        <p:nvSpPr>
          <p:cNvPr id="135" name="CuadroTexto 134" descr="Conector entre nodos" title="conector"/>
          <p:cNvSpPr txBox="1"/>
          <p:nvPr/>
        </p:nvSpPr>
        <p:spPr>
          <a:xfrm>
            <a:off x="165726" y="4736387"/>
            <a:ext cx="709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puede ser</a:t>
            </a:r>
          </a:p>
        </p:txBody>
      </p:sp>
      <p:sp>
        <p:nvSpPr>
          <p:cNvPr id="136" name="CuadroTexto 135" descr="Conector entre nodos" title="conector"/>
          <p:cNvSpPr txBox="1"/>
          <p:nvPr/>
        </p:nvSpPr>
        <p:spPr>
          <a:xfrm>
            <a:off x="973207" y="4696197"/>
            <a:ext cx="7503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hacia</a:t>
            </a:r>
          </a:p>
        </p:txBody>
      </p:sp>
      <p:sp>
        <p:nvSpPr>
          <p:cNvPr id="144" name="Rectángulo 143" descr="Nodo de cuarto nivel&#10;" title="Nodo04"/>
          <p:cNvSpPr/>
          <p:nvPr/>
        </p:nvSpPr>
        <p:spPr>
          <a:xfrm>
            <a:off x="973207" y="5006086"/>
            <a:ext cx="752885" cy="771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derecha o la</a:t>
            </a:r>
            <a:b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izquierda</a:t>
            </a:r>
          </a:p>
        </p:txBody>
      </p:sp>
      <p:sp>
        <p:nvSpPr>
          <p:cNvPr id="149" name="Rectángulo 148" descr="Nodo de cuarto nivel&#10;" title="Nodo04"/>
          <p:cNvSpPr/>
          <p:nvPr/>
        </p:nvSpPr>
        <p:spPr>
          <a:xfrm>
            <a:off x="1849110" y="5036960"/>
            <a:ext cx="876952" cy="74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de unidades que se desplaza la figura</a:t>
            </a:r>
          </a:p>
        </p:txBody>
      </p:sp>
      <p:sp>
        <p:nvSpPr>
          <p:cNvPr id="154" name="Rectángulo 153" descr="Nodo de segundo nivel" title="Nodo02"/>
          <p:cNvSpPr/>
          <p:nvPr/>
        </p:nvSpPr>
        <p:spPr>
          <a:xfrm>
            <a:off x="3261065" y="3323211"/>
            <a:ext cx="1124746" cy="3574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giros alrededor de un punto fijo</a:t>
            </a:r>
          </a:p>
        </p:txBody>
      </p:sp>
      <p:sp>
        <p:nvSpPr>
          <p:cNvPr id="157" name="Rectángulo 156" descr="Nodo de cuarto nivel&#10;" title="Nodo04"/>
          <p:cNvSpPr/>
          <p:nvPr/>
        </p:nvSpPr>
        <p:spPr>
          <a:xfrm>
            <a:off x="2914873" y="5036959"/>
            <a:ext cx="988528" cy="75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punto exterior, interior o en el borde de la figura</a:t>
            </a:r>
          </a:p>
        </p:txBody>
      </p:sp>
      <p:sp>
        <p:nvSpPr>
          <p:cNvPr id="163" name="Rectángulo 162" descr="Nodo de tercer nivel" title="Nodo03"/>
          <p:cNvSpPr/>
          <p:nvPr/>
        </p:nvSpPr>
        <p:spPr>
          <a:xfrm>
            <a:off x="2911585" y="4267381"/>
            <a:ext cx="991387" cy="379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centro de rotación</a:t>
            </a:r>
          </a:p>
        </p:txBody>
      </p:sp>
      <p:sp>
        <p:nvSpPr>
          <p:cNvPr id="164" name="Rectángulo 163" descr="Nodo de tercer nivel" title="Nodo03"/>
          <p:cNvSpPr/>
          <p:nvPr/>
        </p:nvSpPr>
        <p:spPr>
          <a:xfrm>
            <a:off x="4004561" y="4267381"/>
            <a:ext cx="1003459" cy="3798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ángulo de giro</a:t>
            </a:r>
          </a:p>
        </p:txBody>
      </p:sp>
      <p:sp>
        <p:nvSpPr>
          <p:cNvPr id="177" name="Rectángulo 176" descr="Nodo de cuarto nivel&#10;" title="Nodo04"/>
          <p:cNvSpPr/>
          <p:nvPr/>
        </p:nvSpPr>
        <p:spPr>
          <a:xfrm>
            <a:off x="4004561" y="5036960"/>
            <a:ext cx="997714" cy="759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amplitud del movimiento en el plano</a:t>
            </a:r>
          </a:p>
        </p:txBody>
      </p:sp>
      <p:sp>
        <p:nvSpPr>
          <p:cNvPr id="181" name="Rectángulo 180" descr="Nodo de primer nivel" title="Nodo01"/>
          <p:cNvSpPr/>
          <p:nvPr/>
        </p:nvSpPr>
        <p:spPr>
          <a:xfrm>
            <a:off x="6972538" y="2610308"/>
            <a:ext cx="1333712" cy="284400"/>
          </a:xfrm>
          <a:prstGeom prst="rect">
            <a:avLst/>
          </a:prstGeom>
          <a:solidFill>
            <a:schemeClr val="bg2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simetrías</a:t>
            </a:r>
          </a:p>
        </p:txBody>
      </p:sp>
      <p:sp>
        <p:nvSpPr>
          <p:cNvPr id="195" name="Rectángulo 194" descr="Nodo de segundo nivel" title="Nodo02"/>
          <p:cNvSpPr/>
          <p:nvPr/>
        </p:nvSpPr>
        <p:spPr>
          <a:xfrm>
            <a:off x="5194060" y="3292985"/>
            <a:ext cx="1060063" cy="5690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movimientos de figuras en el plano alrededor de un eje</a:t>
            </a:r>
          </a:p>
        </p:txBody>
      </p:sp>
      <p:cxnSp>
        <p:nvCxnSpPr>
          <p:cNvPr id="213" name="Conector angular 212"/>
          <p:cNvCxnSpPr>
            <a:stCxn id="135" idx="0"/>
            <a:endCxn id="121" idx="2"/>
          </p:cNvCxnSpPr>
          <p:nvPr/>
        </p:nvCxnSpPr>
        <p:spPr>
          <a:xfrm rot="5400000" flipH="1" flipV="1">
            <a:off x="477422" y="4690505"/>
            <a:ext cx="89140" cy="262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uadroTexto 18" descr="Conector entre nodos" title="conector"/>
          <p:cNvSpPr txBox="1"/>
          <p:nvPr/>
        </p:nvSpPr>
        <p:spPr>
          <a:xfrm>
            <a:off x="3591136" y="2129127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se clasifican en</a:t>
            </a:r>
          </a:p>
        </p:txBody>
      </p:sp>
      <p:sp>
        <p:nvSpPr>
          <p:cNvPr id="82" name="Rectángulo 3" descr="Título del guion" title="Titulo"/>
          <p:cNvSpPr/>
          <p:nvPr/>
        </p:nvSpPr>
        <p:spPr>
          <a:xfrm>
            <a:off x="2551836" y="1166683"/>
            <a:ext cx="3198166" cy="8013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Movimientos a las figuras u objetos, en donde los atributos de forma y tamaño siempre se conservan </a:t>
            </a:r>
          </a:p>
        </p:txBody>
      </p:sp>
      <p:sp>
        <p:nvSpPr>
          <p:cNvPr id="89" name="CuadroTexto 18" descr="Conector entre nodos" title="conector"/>
          <p:cNvSpPr txBox="1"/>
          <p:nvPr/>
        </p:nvSpPr>
        <p:spPr>
          <a:xfrm>
            <a:off x="3596267" y="832232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</a:p>
        </p:txBody>
      </p:sp>
      <p:cxnSp>
        <p:nvCxnSpPr>
          <p:cNvPr id="109" name="Conector angular 218"/>
          <p:cNvCxnSpPr/>
          <p:nvPr/>
        </p:nvCxnSpPr>
        <p:spPr>
          <a:xfrm rot="16200000" flipH="1">
            <a:off x="5644535" y="2551661"/>
            <a:ext cx="143914" cy="2348"/>
          </a:xfrm>
          <a:prstGeom prst="bentConnector3">
            <a:avLst>
              <a:gd name="adj1" fmla="val 10487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angular 218"/>
          <p:cNvCxnSpPr>
            <a:stCxn id="80" idx="2"/>
            <a:endCxn id="216" idx="0"/>
          </p:cNvCxnSpPr>
          <p:nvPr/>
        </p:nvCxnSpPr>
        <p:spPr>
          <a:xfrm rot="5400000">
            <a:off x="3862877" y="2320522"/>
            <a:ext cx="250038" cy="32891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242 Rectángulo"/>
          <p:cNvSpPr/>
          <p:nvPr/>
        </p:nvSpPr>
        <p:spPr>
          <a:xfrm>
            <a:off x="875634" y="3854404"/>
            <a:ext cx="104547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sus elementos son</a:t>
            </a:r>
          </a:p>
        </p:txBody>
      </p:sp>
      <p:cxnSp>
        <p:nvCxnSpPr>
          <p:cNvPr id="145" name="Conector angular 212"/>
          <p:cNvCxnSpPr>
            <a:stCxn id="73" idx="0"/>
            <a:endCxn id="135" idx="2"/>
          </p:cNvCxnSpPr>
          <p:nvPr/>
        </p:nvCxnSpPr>
        <p:spPr>
          <a:xfrm rot="5400000" flipH="1" flipV="1">
            <a:off x="480244" y="4989574"/>
            <a:ext cx="78179" cy="269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angular 212"/>
          <p:cNvCxnSpPr>
            <a:stCxn id="144" idx="0"/>
            <a:endCxn id="136" idx="2"/>
          </p:cNvCxnSpPr>
          <p:nvPr/>
        </p:nvCxnSpPr>
        <p:spPr>
          <a:xfrm rot="16200000" flipV="1">
            <a:off x="1301803" y="4958239"/>
            <a:ext cx="94445" cy="12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angular 212"/>
          <p:cNvCxnSpPr>
            <a:stCxn id="136" idx="0"/>
            <a:endCxn id="122" idx="2"/>
          </p:cNvCxnSpPr>
          <p:nvPr/>
        </p:nvCxnSpPr>
        <p:spPr>
          <a:xfrm rot="5400000" flipH="1" flipV="1">
            <a:off x="1327416" y="4673963"/>
            <a:ext cx="43218" cy="12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angular 212"/>
          <p:cNvCxnSpPr>
            <a:stCxn id="123" idx="2"/>
            <a:endCxn id="138" idx="0"/>
          </p:cNvCxnSpPr>
          <p:nvPr/>
        </p:nvCxnSpPr>
        <p:spPr>
          <a:xfrm rot="16200000" flipH="1">
            <a:off x="2236080" y="4692225"/>
            <a:ext cx="96050" cy="609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angular 212"/>
          <p:cNvCxnSpPr>
            <a:stCxn id="149" idx="0"/>
            <a:endCxn id="138" idx="2"/>
          </p:cNvCxnSpPr>
          <p:nvPr/>
        </p:nvCxnSpPr>
        <p:spPr>
          <a:xfrm rot="16200000" flipV="1">
            <a:off x="2248261" y="4997634"/>
            <a:ext cx="78218" cy="43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CuadroTexto 18" descr="Conector entre nodos" title="conector"/>
          <p:cNvSpPr txBox="1"/>
          <p:nvPr/>
        </p:nvSpPr>
        <p:spPr>
          <a:xfrm>
            <a:off x="3297553" y="2977954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</a:p>
        </p:txBody>
      </p:sp>
      <p:cxnSp>
        <p:nvCxnSpPr>
          <p:cNvPr id="171" name="Conector angular 337"/>
          <p:cNvCxnSpPr>
            <a:stCxn id="5" idx="2"/>
            <a:endCxn id="19" idx="0"/>
          </p:cNvCxnSpPr>
          <p:nvPr/>
        </p:nvCxnSpPr>
        <p:spPr>
          <a:xfrm rot="16200000" flipH="1">
            <a:off x="1355478" y="2938556"/>
            <a:ext cx="9130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175 Rectángulo"/>
          <p:cNvSpPr/>
          <p:nvPr/>
        </p:nvSpPr>
        <p:spPr>
          <a:xfrm>
            <a:off x="3324010" y="3789663"/>
            <a:ext cx="104547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sus elementos son</a:t>
            </a:r>
          </a:p>
        </p:txBody>
      </p:sp>
      <p:sp>
        <p:nvSpPr>
          <p:cNvPr id="271" name="CuadroTexto 135" descr="Conector entre nodos" title="conector"/>
          <p:cNvSpPr txBox="1"/>
          <p:nvPr/>
        </p:nvSpPr>
        <p:spPr>
          <a:xfrm>
            <a:off x="2914445" y="4733906"/>
            <a:ext cx="988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puede ser</a:t>
            </a:r>
          </a:p>
        </p:txBody>
      </p:sp>
      <p:sp>
        <p:nvSpPr>
          <p:cNvPr id="331" name="Rectángulo 145" descr="Nodo de cuarto nivel&#10;" title="Nodo04"/>
          <p:cNvSpPr/>
          <p:nvPr/>
        </p:nvSpPr>
        <p:spPr>
          <a:xfrm>
            <a:off x="3948372" y="6159903"/>
            <a:ext cx="1104090" cy="6148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sentido de las manecillas reloj o en sentido contrario</a:t>
            </a:r>
          </a:p>
        </p:txBody>
      </p:sp>
      <p:sp>
        <p:nvSpPr>
          <p:cNvPr id="334" name="CuadroTexto 18" descr="Conector entre nodos" title="conector"/>
          <p:cNvSpPr txBox="1"/>
          <p:nvPr/>
        </p:nvSpPr>
        <p:spPr>
          <a:xfrm>
            <a:off x="5141976" y="2974157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</a:p>
        </p:txBody>
      </p:sp>
      <p:sp>
        <p:nvSpPr>
          <p:cNvPr id="354" name="CuadroTexto 195" descr="Conector entre nodos" title="conector"/>
          <p:cNvSpPr txBox="1"/>
          <p:nvPr/>
        </p:nvSpPr>
        <p:spPr>
          <a:xfrm>
            <a:off x="5205817" y="3955730"/>
            <a:ext cx="1048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que se denomina</a:t>
            </a:r>
          </a:p>
        </p:txBody>
      </p:sp>
      <p:sp>
        <p:nvSpPr>
          <p:cNvPr id="356" name="Rectángulo 199" descr="Nodo de tercer nivel" title="Nodo03"/>
          <p:cNvSpPr/>
          <p:nvPr/>
        </p:nvSpPr>
        <p:spPr>
          <a:xfrm>
            <a:off x="5205818" y="4269200"/>
            <a:ext cx="1048305" cy="37804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 de reflexión</a:t>
            </a:r>
          </a:p>
        </p:txBody>
      </p:sp>
      <p:cxnSp>
        <p:nvCxnSpPr>
          <p:cNvPr id="363" name="Conector angular 346"/>
          <p:cNvCxnSpPr>
            <a:stCxn id="364" idx="2"/>
            <a:endCxn id="366" idx="0"/>
          </p:cNvCxnSpPr>
          <p:nvPr/>
        </p:nvCxnSpPr>
        <p:spPr>
          <a:xfrm rot="16200000" flipH="1">
            <a:off x="7595681" y="4297756"/>
            <a:ext cx="92507" cy="508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Rectángulo 185" descr="Nodo de segundo nivel" title="Nodo02"/>
          <p:cNvSpPr/>
          <p:nvPr/>
        </p:nvSpPr>
        <p:spPr>
          <a:xfrm>
            <a:off x="6972538" y="3292873"/>
            <a:ext cx="1333712" cy="9611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aquellas figuras que doblarlas por un eje imaginario se obtiene figuras exactamente iguales en forma y tamaño </a:t>
            </a:r>
          </a:p>
        </p:txBody>
      </p:sp>
      <p:cxnSp>
        <p:nvCxnSpPr>
          <p:cNvPr id="365" name="Conector angular 186"/>
          <p:cNvCxnSpPr>
            <a:stCxn id="155" idx="2"/>
            <a:endCxn id="364" idx="0"/>
          </p:cNvCxnSpPr>
          <p:nvPr/>
        </p:nvCxnSpPr>
        <p:spPr>
          <a:xfrm rot="5400000">
            <a:off x="7586636" y="3233184"/>
            <a:ext cx="112448" cy="693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CuadroTexto 187" descr="Conector entre nodos" title="conector"/>
          <p:cNvSpPr txBox="1"/>
          <p:nvPr/>
        </p:nvSpPr>
        <p:spPr>
          <a:xfrm>
            <a:off x="7038242" y="4346550"/>
            <a:ext cx="12124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se clasifican en</a:t>
            </a:r>
          </a:p>
        </p:txBody>
      </p:sp>
      <p:cxnSp>
        <p:nvCxnSpPr>
          <p:cNvPr id="371" name="Conector angular 346"/>
          <p:cNvCxnSpPr>
            <a:stCxn id="354" idx="0"/>
            <a:endCxn id="195" idx="2"/>
          </p:cNvCxnSpPr>
          <p:nvPr/>
        </p:nvCxnSpPr>
        <p:spPr>
          <a:xfrm rot="16200000" flipV="1">
            <a:off x="5680172" y="3905932"/>
            <a:ext cx="93719" cy="58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angular 218"/>
          <p:cNvCxnSpPr/>
          <p:nvPr/>
        </p:nvCxnSpPr>
        <p:spPr>
          <a:xfrm rot="16200000" flipH="1">
            <a:off x="4081569" y="765238"/>
            <a:ext cx="143914" cy="2348"/>
          </a:xfrm>
          <a:prstGeom prst="bentConnector3">
            <a:avLst>
              <a:gd name="adj1" fmla="val 1846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angular 218"/>
          <p:cNvCxnSpPr>
            <a:stCxn id="89" idx="2"/>
            <a:endCxn id="82" idx="0"/>
          </p:cNvCxnSpPr>
          <p:nvPr/>
        </p:nvCxnSpPr>
        <p:spPr>
          <a:xfrm rot="5400000">
            <a:off x="4102392" y="1111591"/>
            <a:ext cx="103619" cy="656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angular 218"/>
          <p:cNvCxnSpPr>
            <a:stCxn id="82" idx="2"/>
            <a:endCxn id="80" idx="0"/>
          </p:cNvCxnSpPr>
          <p:nvPr/>
        </p:nvCxnSpPr>
        <p:spPr>
          <a:xfrm rot="16200000" flipH="1">
            <a:off x="4071113" y="2047887"/>
            <a:ext cx="161045" cy="143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angular 218"/>
          <p:cNvCxnSpPr/>
          <p:nvPr/>
        </p:nvCxnSpPr>
        <p:spPr>
          <a:xfrm rot="16200000" flipH="1">
            <a:off x="3794957" y="3239217"/>
            <a:ext cx="143914" cy="2348"/>
          </a:xfrm>
          <a:prstGeom prst="bentConnector3">
            <a:avLst>
              <a:gd name="adj1" fmla="val 1846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angular 218"/>
          <p:cNvCxnSpPr>
            <a:stCxn id="19" idx="2"/>
            <a:endCxn id="44" idx="0"/>
          </p:cNvCxnSpPr>
          <p:nvPr/>
        </p:nvCxnSpPr>
        <p:spPr>
          <a:xfrm rot="5400000">
            <a:off x="1329585" y="3246523"/>
            <a:ext cx="14309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angular 337"/>
          <p:cNvCxnSpPr/>
          <p:nvPr/>
        </p:nvCxnSpPr>
        <p:spPr>
          <a:xfrm rot="16200000" flipH="1">
            <a:off x="3827994" y="2963796"/>
            <a:ext cx="85581" cy="2348"/>
          </a:xfrm>
          <a:prstGeom prst="bentConnector3">
            <a:avLst>
              <a:gd name="adj1" fmla="val 11031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angular 218"/>
          <p:cNvCxnSpPr/>
          <p:nvPr/>
        </p:nvCxnSpPr>
        <p:spPr>
          <a:xfrm rot="16200000" flipH="1">
            <a:off x="5645526" y="3239082"/>
            <a:ext cx="143914" cy="2348"/>
          </a:xfrm>
          <a:prstGeom prst="bentConnector3">
            <a:avLst>
              <a:gd name="adj1" fmla="val 1846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angular 337"/>
          <p:cNvCxnSpPr/>
          <p:nvPr/>
        </p:nvCxnSpPr>
        <p:spPr>
          <a:xfrm rot="16200000" flipH="1">
            <a:off x="5673702" y="2936325"/>
            <a:ext cx="85581" cy="2348"/>
          </a:xfrm>
          <a:prstGeom prst="bentConnector3">
            <a:avLst>
              <a:gd name="adj1" fmla="val 11031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angular 218"/>
          <p:cNvCxnSpPr>
            <a:stCxn id="181" idx="2"/>
            <a:endCxn id="155" idx="0"/>
          </p:cNvCxnSpPr>
          <p:nvPr/>
        </p:nvCxnSpPr>
        <p:spPr>
          <a:xfrm rot="16200000" flipH="1">
            <a:off x="7595386" y="2938715"/>
            <a:ext cx="94947" cy="693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CuadroTexto 18" descr="Conector entre nodos" title="conector"/>
          <p:cNvSpPr txBox="1"/>
          <p:nvPr/>
        </p:nvSpPr>
        <p:spPr>
          <a:xfrm>
            <a:off x="6986400" y="2989655"/>
            <a:ext cx="1319850" cy="190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se identifican</a:t>
            </a:r>
          </a:p>
        </p:txBody>
      </p:sp>
      <p:cxnSp>
        <p:nvCxnSpPr>
          <p:cNvPr id="158" name="Conector angular 157"/>
          <p:cNvCxnSpPr/>
          <p:nvPr/>
        </p:nvCxnSpPr>
        <p:spPr>
          <a:xfrm rot="16200000" flipV="1">
            <a:off x="1468480" y="3335794"/>
            <a:ext cx="10976" cy="1857016"/>
          </a:xfrm>
          <a:prstGeom prst="bentConnector3">
            <a:avLst>
              <a:gd name="adj1" fmla="val 104292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angular 337"/>
          <p:cNvCxnSpPr>
            <a:stCxn id="243" idx="0"/>
            <a:endCxn id="44" idx="2"/>
          </p:cNvCxnSpPr>
          <p:nvPr/>
        </p:nvCxnSpPr>
        <p:spPr>
          <a:xfrm rot="5400000" flipH="1" flipV="1">
            <a:off x="1364400" y="3817676"/>
            <a:ext cx="70703" cy="27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angular 337"/>
          <p:cNvCxnSpPr/>
          <p:nvPr/>
        </p:nvCxnSpPr>
        <p:spPr>
          <a:xfrm rot="16200000" flipH="1">
            <a:off x="1327488" y="4060505"/>
            <a:ext cx="85581" cy="2348"/>
          </a:xfrm>
          <a:prstGeom prst="bentConnector3">
            <a:avLst>
              <a:gd name="adj1" fmla="val 1406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angular 337"/>
          <p:cNvCxnSpPr/>
          <p:nvPr/>
        </p:nvCxnSpPr>
        <p:spPr>
          <a:xfrm rot="16200000" flipH="1">
            <a:off x="1306274" y="4190655"/>
            <a:ext cx="131800" cy="7073"/>
          </a:xfrm>
          <a:prstGeom prst="bentConnector3">
            <a:avLst>
              <a:gd name="adj1" fmla="val 9603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CuadroTexto 135" descr="Conector entre nodos" title="conector"/>
          <p:cNvSpPr txBox="1"/>
          <p:nvPr/>
        </p:nvSpPr>
        <p:spPr>
          <a:xfrm>
            <a:off x="4008365" y="4733999"/>
            <a:ext cx="9939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corresponde a</a:t>
            </a:r>
          </a:p>
        </p:txBody>
      </p:sp>
      <p:sp>
        <p:nvSpPr>
          <p:cNvPr id="185" name="CuadroTexto 135" descr="Conector entre nodos" title="conector"/>
          <p:cNvSpPr txBox="1"/>
          <p:nvPr/>
        </p:nvSpPr>
        <p:spPr>
          <a:xfrm>
            <a:off x="3998557" y="5862074"/>
            <a:ext cx="10037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puede ser</a:t>
            </a:r>
          </a:p>
        </p:txBody>
      </p:sp>
      <p:sp>
        <p:nvSpPr>
          <p:cNvPr id="217" name="Rectángulo 145" descr="Nodo de cuarto nivel&#10;" title="Nodo04"/>
          <p:cNvSpPr/>
          <p:nvPr/>
        </p:nvSpPr>
        <p:spPr>
          <a:xfrm>
            <a:off x="6411839" y="4774122"/>
            <a:ext cx="775089" cy="359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simetría de reflexión</a:t>
            </a:r>
          </a:p>
        </p:txBody>
      </p:sp>
      <p:sp>
        <p:nvSpPr>
          <p:cNvPr id="218" name="Rectángulo 145" descr="Nodo de cuarto nivel&#10;" title="Nodo04"/>
          <p:cNvSpPr/>
          <p:nvPr/>
        </p:nvSpPr>
        <p:spPr>
          <a:xfrm>
            <a:off x="7250353" y="4777576"/>
            <a:ext cx="775089" cy="359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simetría de reflexión</a:t>
            </a:r>
          </a:p>
        </p:txBody>
      </p:sp>
      <p:sp>
        <p:nvSpPr>
          <p:cNvPr id="219" name="Rectángulo 145" descr="Nodo de cuarto nivel&#10;" title="Nodo04"/>
          <p:cNvSpPr/>
          <p:nvPr/>
        </p:nvSpPr>
        <p:spPr>
          <a:xfrm>
            <a:off x="8073663" y="4777576"/>
            <a:ext cx="775089" cy="359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simetría de reflexión</a:t>
            </a:r>
          </a:p>
        </p:txBody>
      </p:sp>
      <p:cxnSp>
        <p:nvCxnSpPr>
          <p:cNvPr id="220" name="Conector angular 218"/>
          <p:cNvCxnSpPr/>
          <p:nvPr/>
        </p:nvCxnSpPr>
        <p:spPr>
          <a:xfrm rot="16200000" flipH="1">
            <a:off x="4086106" y="2415226"/>
            <a:ext cx="143914" cy="2348"/>
          </a:xfrm>
          <a:prstGeom prst="bentConnector3">
            <a:avLst>
              <a:gd name="adj1" fmla="val 1846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ector angular 218"/>
          <p:cNvCxnSpPr/>
          <p:nvPr/>
        </p:nvCxnSpPr>
        <p:spPr>
          <a:xfrm rot="16200000" flipH="1">
            <a:off x="3791045" y="3740800"/>
            <a:ext cx="143914" cy="2348"/>
          </a:xfrm>
          <a:prstGeom prst="bentConnector3">
            <a:avLst>
              <a:gd name="adj1" fmla="val 9876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ector angular 222"/>
          <p:cNvCxnSpPr>
            <a:stCxn id="164" idx="0"/>
            <a:endCxn id="176" idx="2"/>
          </p:cNvCxnSpPr>
          <p:nvPr/>
        </p:nvCxnSpPr>
        <p:spPr>
          <a:xfrm rot="16200000" flipV="1">
            <a:off x="4045384" y="3806473"/>
            <a:ext cx="262274" cy="65954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ector angular 337"/>
          <p:cNvCxnSpPr>
            <a:stCxn id="176" idx="2"/>
            <a:endCxn id="163" idx="0"/>
          </p:cNvCxnSpPr>
          <p:nvPr/>
        </p:nvCxnSpPr>
        <p:spPr>
          <a:xfrm rot="5400000">
            <a:off x="3495878" y="3916509"/>
            <a:ext cx="262274" cy="43947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ector angular 337"/>
          <p:cNvCxnSpPr>
            <a:stCxn id="163" idx="2"/>
            <a:endCxn id="271" idx="0"/>
          </p:cNvCxnSpPr>
          <p:nvPr/>
        </p:nvCxnSpPr>
        <p:spPr>
          <a:xfrm rot="16200000" flipH="1">
            <a:off x="3364665" y="4689862"/>
            <a:ext cx="86658" cy="143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Conector angular 337"/>
          <p:cNvCxnSpPr>
            <a:stCxn id="164" idx="2"/>
            <a:endCxn id="183" idx="0"/>
          </p:cNvCxnSpPr>
          <p:nvPr/>
        </p:nvCxnSpPr>
        <p:spPr>
          <a:xfrm rot="5400000">
            <a:off x="4462431" y="4690139"/>
            <a:ext cx="86750" cy="97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ector angular 337"/>
          <p:cNvCxnSpPr>
            <a:stCxn id="271" idx="2"/>
            <a:endCxn id="157" idx="0"/>
          </p:cNvCxnSpPr>
          <p:nvPr/>
        </p:nvCxnSpPr>
        <p:spPr>
          <a:xfrm rot="16200000" flipH="1">
            <a:off x="3365119" y="4992940"/>
            <a:ext cx="87609" cy="42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Conector angular 337"/>
          <p:cNvCxnSpPr>
            <a:stCxn id="183" idx="2"/>
            <a:endCxn id="177" idx="0"/>
          </p:cNvCxnSpPr>
          <p:nvPr/>
        </p:nvCxnSpPr>
        <p:spPr>
          <a:xfrm rot="5400000">
            <a:off x="4460611" y="4992250"/>
            <a:ext cx="87517" cy="190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Conector angular 337"/>
          <p:cNvCxnSpPr>
            <a:stCxn id="177" idx="2"/>
            <a:endCxn id="185" idx="0"/>
          </p:cNvCxnSpPr>
          <p:nvPr/>
        </p:nvCxnSpPr>
        <p:spPr>
          <a:xfrm rot="5400000">
            <a:off x="4469087" y="5827743"/>
            <a:ext cx="65660" cy="300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ector angular 337"/>
          <p:cNvCxnSpPr>
            <a:stCxn id="185" idx="2"/>
            <a:endCxn id="331" idx="0"/>
          </p:cNvCxnSpPr>
          <p:nvPr/>
        </p:nvCxnSpPr>
        <p:spPr>
          <a:xfrm rot="16200000" flipH="1">
            <a:off x="4459224" y="6118709"/>
            <a:ext cx="82385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ector angular 293"/>
          <p:cNvCxnSpPr>
            <a:stCxn id="366" idx="2"/>
            <a:endCxn id="217" idx="0"/>
          </p:cNvCxnSpPr>
          <p:nvPr/>
        </p:nvCxnSpPr>
        <p:spPr>
          <a:xfrm rot="5400000">
            <a:off x="7115865" y="4245513"/>
            <a:ext cx="212128" cy="84509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onector angular 337"/>
          <p:cNvCxnSpPr>
            <a:stCxn id="366" idx="2"/>
            <a:endCxn id="218" idx="0"/>
          </p:cNvCxnSpPr>
          <p:nvPr/>
        </p:nvCxnSpPr>
        <p:spPr>
          <a:xfrm rot="5400000">
            <a:off x="7533395" y="4666497"/>
            <a:ext cx="215582" cy="65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onector angular 337"/>
          <p:cNvCxnSpPr>
            <a:stCxn id="366" idx="2"/>
            <a:endCxn id="219" idx="0"/>
          </p:cNvCxnSpPr>
          <p:nvPr/>
        </p:nvCxnSpPr>
        <p:spPr>
          <a:xfrm rot="16200000" flipH="1">
            <a:off x="7945050" y="4261418"/>
            <a:ext cx="215582" cy="81673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Conector angular 346"/>
          <p:cNvCxnSpPr>
            <a:stCxn id="354" idx="2"/>
            <a:endCxn id="356" idx="0"/>
          </p:cNvCxnSpPr>
          <p:nvPr/>
        </p:nvCxnSpPr>
        <p:spPr>
          <a:xfrm rot="16200000" flipH="1">
            <a:off x="5680957" y="4220186"/>
            <a:ext cx="98026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1933</TotalTime>
  <Words>175</Words>
  <Application>Microsoft Office PowerPoint</Application>
  <PresentationFormat>Carta (216 x 279 mm)</PresentationFormat>
  <Paragraphs>41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Pedro Antonio Ortiz Laverde</cp:lastModifiedBy>
  <cp:revision>86</cp:revision>
  <cp:lastPrinted>2016-03-14T19:31:30Z</cp:lastPrinted>
  <dcterms:created xsi:type="dcterms:W3CDTF">2015-05-14T14:12:36Z</dcterms:created>
  <dcterms:modified xsi:type="dcterms:W3CDTF">2016-03-14T21:01:57Z</dcterms:modified>
</cp:coreProperties>
</file>