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12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51210" y="175222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880" y="24699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funciones reales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456740" y="1119497"/>
            <a:ext cx="1444410" cy="62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Las relaciones que se establecen entre dos variables</a:t>
            </a: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3338140" y="-763435"/>
            <a:ext cx="166785" cy="2567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99829" y="2124359"/>
            <a:ext cx="995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denominadas</a:t>
            </a: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33838" y="2554341"/>
            <a:ext cx="916810" cy="342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independiente</a:t>
            </a: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507890" y="3010276"/>
            <a:ext cx="937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aquella que</a:t>
            </a:r>
          </a:p>
        </p:txBody>
      </p:sp>
      <p:cxnSp>
        <p:nvCxnSpPr>
          <p:cNvPr id="68" name="Conector angular 67"/>
          <p:cNvCxnSpPr/>
          <p:nvPr/>
        </p:nvCxnSpPr>
        <p:spPr>
          <a:xfrm rot="5400000">
            <a:off x="886264" y="2968748"/>
            <a:ext cx="143026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497086" y="3323312"/>
            <a:ext cx="883571" cy="306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 valores arbitrarios</a:t>
            </a: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95548" y="4165766"/>
            <a:ext cx="1042399" cy="344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el eje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de abscisas</a:t>
            </a: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74590" y="373217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</a:p>
        </p:txBody>
      </p:sp>
      <p:cxnSp>
        <p:nvCxnSpPr>
          <p:cNvPr id="82" name="Conector angular 81"/>
          <p:cNvCxnSpPr/>
          <p:nvPr/>
        </p:nvCxnSpPr>
        <p:spPr>
          <a:xfrm rot="16200000" flipH="1">
            <a:off x="852128" y="4061428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968224" y="597921"/>
            <a:ext cx="432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883356" y="2109603"/>
            <a:ext cx="748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646976" y="4125344"/>
            <a:ext cx="652586" cy="2830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702767" y="4515615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3462630" y="4921745"/>
            <a:ext cx="1016558" cy="1010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tales que para elementos diferentes del dominio asigna imágenes diferentes</a:t>
            </a:r>
          </a:p>
        </p:txBody>
      </p:sp>
      <p:cxnSp>
        <p:nvCxnSpPr>
          <p:cNvPr id="336" name="Conector angular 335"/>
          <p:cNvCxnSpPr/>
          <p:nvPr/>
        </p:nvCxnSpPr>
        <p:spPr>
          <a:xfrm>
            <a:off x="4703848" y="521955"/>
            <a:ext cx="2405108" cy="125496"/>
          </a:xfrm>
          <a:prstGeom prst="bentConnector3">
            <a:avLst>
              <a:gd name="adj1" fmla="val 1001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565272" y="61928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</a:p>
        </p:txBody>
      </p:sp>
      <p:sp>
        <p:nvSpPr>
          <p:cNvPr id="119" name="Rectángulo 118" descr="Nodo de segundo nivel" title="Nodo02"/>
          <p:cNvSpPr/>
          <p:nvPr/>
        </p:nvSpPr>
        <p:spPr>
          <a:xfrm>
            <a:off x="1475907" y="2558597"/>
            <a:ext cx="866356" cy="3382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dependiente</a:t>
            </a:r>
          </a:p>
        </p:txBody>
      </p:sp>
      <p:sp>
        <p:nvSpPr>
          <p:cNvPr id="121" name="CuadroTexto 120" descr="Conector entre nodos" title="conector"/>
          <p:cNvSpPr txBox="1"/>
          <p:nvPr/>
        </p:nvSpPr>
        <p:spPr>
          <a:xfrm>
            <a:off x="1524688" y="3005183"/>
            <a:ext cx="938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aquella que</a:t>
            </a: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1482845" y="3325968"/>
            <a:ext cx="1118926" cy="607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 de los valores que tome la variable independiente</a:t>
            </a:r>
          </a:p>
        </p:txBody>
      </p:sp>
      <p:cxnSp>
        <p:nvCxnSpPr>
          <p:cNvPr id="124" name="Conector angular 123"/>
          <p:cNvCxnSpPr/>
          <p:nvPr/>
        </p:nvCxnSpPr>
        <p:spPr>
          <a:xfrm rot="5400000">
            <a:off x="1868331" y="3258695"/>
            <a:ext cx="143029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/>
          <p:nvPr/>
        </p:nvCxnSpPr>
        <p:spPr>
          <a:xfrm rot="5400000" flipH="1" flipV="1">
            <a:off x="1883865" y="3997334"/>
            <a:ext cx="127078" cy="876"/>
          </a:xfrm>
          <a:prstGeom prst="bentConnector3">
            <a:avLst>
              <a:gd name="adj1" fmla="val 20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 descr="Nodo de cuarto nivel&#10;" title="Nodo04"/>
          <p:cNvSpPr/>
          <p:nvPr/>
        </p:nvSpPr>
        <p:spPr>
          <a:xfrm>
            <a:off x="1501620" y="4403079"/>
            <a:ext cx="100040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el eje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o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ordenadas</a:t>
            </a: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1537901" y="4037207"/>
            <a:ext cx="916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</a:p>
        </p:txBody>
      </p:sp>
      <p:cxnSp>
        <p:nvCxnSpPr>
          <p:cNvPr id="136" name="Conector angular 135"/>
          <p:cNvCxnSpPr/>
          <p:nvPr/>
        </p:nvCxnSpPr>
        <p:spPr>
          <a:xfrm rot="5400000">
            <a:off x="1865981" y="4326205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/>
          <p:nvPr/>
        </p:nvCxnSpPr>
        <p:spPr>
          <a:xfrm rot="5400000">
            <a:off x="1989834" y="961374"/>
            <a:ext cx="290744" cy="5652"/>
          </a:xfrm>
          <a:prstGeom prst="bentConnector3">
            <a:avLst>
              <a:gd name="adj1" fmla="val 1018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gundo nivel" title="Nodo02"/>
          <p:cNvSpPr/>
          <p:nvPr/>
        </p:nvSpPr>
        <p:spPr>
          <a:xfrm>
            <a:off x="2752306" y="2555256"/>
            <a:ext cx="1010558" cy="678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representar 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</a:t>
            </a:r>
          </a:p>
        </p:txBody>
      </p:sp>
      <p:sp>
        <p:nvSpPr>
          <p:cNvPr id="162" name="Rectángulo 161" descr="Nodo de primer nivel" title="Nodo01"/>
          <p:cNvSpPr/>
          <p:nvPr/>
        </p:nvSpPr>
        <p:spPr>
          <a:xfrm>
            <a:off x="3453653" y="1113147"/>
            <a:ext cx="1070890" cy="266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3645602" y="612921"/>
            <a:ext cx="686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poseen</a:t>
            </a:r>
          </a:p>
        </p:txBody>
      </p:sp>
      <p:sp>
        <p:nvSpPr>
          <p:cNvPr id="170" name="Rectángulo 169" descr="Nodo de segundo nivel" title="Nodo02"/>
          <p:cNvSpPr/>
          <p:nvPr/>
        </p:nvSpPr>
        <p:spPr>
          <a:xfrm>
            <a:off x="4605763" y="4119858"/>
            <a:ext cx="904498" cy="2838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ángulo 172" descr="Nodo de segundo nivel" title="Nodo02"/>
          <p:cNvSpPr/>
          <p:nvPr/>
        </p:nvSpPr>
        <p:spPr>
          <a:xfrm>
            <a:off x="5800690" y="4119858"/>
            <a:ext cx="741138" cy="269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uadroTexto 84" descr="Conector entre nodos" title="conector"/>
          <p:cNvSpPr txBox="1"/>
          <p:nvPr/>
        </p:nvSpPr>
        <p:spPr>
          <a:xfrm>
            <a:off x="3421532" y="1517266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</a:p>
        </p:txBody>
      </p:sp>
      <p:sp>
        <p:nvSpPr>
          <p:cNvPr id="87" name="Rectángulo 86" descr="Nodo de cuarto nivel&#10;" title="Nodo04"/>
          <p:cNvSpPr/>
          <p:nvPr/>
        </p:nvSpPr>
        <p:spPr>
          <a:xfrm>
            <a:off x="463527" y="5015397"/>
            <a:ext cx="857719" cy="368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función</a:t>
            </a:r>
          </a:p>
        </p:txBody>
      </p:sp>
      <p:sp>
        <p:nvSpPr>
          <p:cNvPr id="89" name="CuadroTexto 88" descr="Conector entre nodos" title="conector"/>
          <p:cNvSpPr txBox="1"/>
          <p:nvPr/>
        </p:nvSpPr>
        <p:spPr>
          <a:xfrm>
            <a:off x="610969" y="4627193"/>
            <a:ext cx="633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definen</a:t>
            </a:r>
          </a:p>
        </p:txBody>
      </p:sp>
      <p:sp>
        <p:nvSpPr>
          <p:cNvPr id="90" name="CuadroTexto 89" descr="Conector entre nodos" title="conector"/>
          <p:cNvSpPr txBox="1"/>
          <p:nvPr/>
        </p:nvSpPr>
        <p:spPr>
          <a:xfrm>
            <a:off x="1507901" y="4853186"/>
            <a:ext cx="878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conforman</a:t>
            </a:r>
          </a:p>
        </p:txBody>
      </p:sp>
      <p:sp>
        <p:nvSpPr>
          <p:cNvPr id="91" name="Rectángulo 90" descr="Nodo de cuarto nivel&#10;" title="Nodo04"/>
          <p:cNvSpPr/>
          <p:nvPr/>
        </p:nvSpPr>
        <p:spPr>
          <a:xfrm>
            <a:off x="1581996" y="5233800"/>
            <a:ext cx="76061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recorrido o </a:t>
            </a:r>
            <a:r>
              <a:rPr lang="es-E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</a:t>
            </a:r>
          </a:p>
        </p:txBody>
      </p:sp>
      <p:sp>
        <p:nvSpPr>
          <p:cNvPr id="92" name="Rectángulo 91" descr="Nodo de cuarto nivel&#10;" title="Nodo04"/>
          <p:cNvSpPr/>
          <p:nvPr/>
        </p:nvSpPr>
        <p:spPr>
          <a:xfrm>
            <a:off x="420246" y="5959346"/>
            <a:ext cx="960411" cy="69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numérico para los cuales está definida la función</a:t>
            </a:r>
          </a:p>
        </p:txBody>
      </p:sp>
      <p:sp>
        <p:nvSpPr>
          <p:cNvPr id="93" name="CuadroTexto 92" descr="Conector entre nodos" title="conector"/>
          <p:cNvSpPr txBox="1"/>
          <p:nvPr/>
        </p:nvSpPr>
        <p:spPr>
          <a:xfrm>
            <a:off x="610969" y="5549318"/>
            <a:ext cx="577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es</a:t>
            </a:r>
          </a:p>
        </p:txBody>
      </p:sp>
      <p:sp>
        <p:nvSpPr>
          <p:cNvPr id="94" name="CuadroTexto 93" descr="Conector entre nodos" title="conector"/>
          <p:cNvSpPr txBox="1"/>
          <p:nvPr/>
        </p:nvSpPr>
        <p:spPr>
          <a:xfrm>
            <a:off x="1532602" y="5665507"/>
            <a:ext cx="73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es</a:t>
            </a:r>
          </a:p>
        </p:txBody>
      </p:sp>
      <p:sp>
        <p:nvSpPr>
          <p:cNvPr id="95" name="Rectángulo 94" descr="Nodo de cuarto nivel&#10;" title="Nodo04"/>
          <p:cNvSpPr/>
          <p:nvPr/>
        </p:nvSpPr>
        <p:spPr>
          <a:xfrm>
            <a:off x="1459971" y="6004232"/>
            <a:ext cx="1241859" cy="701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formado por las imágenes de los elementos del dominio a través de la función</a:t>
            </a:r>
          </a:p>
        </p:txBody>
      </p:sp>
      <p:sp>
        <p:nvSpPr>
          <p:cNvPr id="100" name="Rectángulo 99" descr="Nodo de tercer nivel" title="Nodo03"/>
          <p:cNvSpPr/>
          <p:nvPr/>
        </p:nvSpPr>
        <p:spPr>
          <a:xfrm>
            <a:off x="4543963" y="4921745"/>
            <a:ext cx="1012628" cy="12098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en las que todos los elementos del recorrido son imágenes de por lo menos, un elemento del dominio</a:t>
            </a:r>
          </a:p>
        </p:txBody>
      </p:sp>
      <p:sp>
        <p:nvSpPr>
          <p:cNvPr id="101" name="Rectángulo 100" descr="Nodo de tercer nivel" title="Nodo03"/>
          <p:cNvSpPr/>
          <p:nvPr/>
        </p:nvSpPr>
        <p:spPr>
          <a:xfrm>
            <a:off x="5630831" y="4904981"/>
            <a:ext cx="1085743" cy="779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que cumplen con ser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inyectivas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sobreyectivas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simultáneamente</a:t>
            </a:r>
          </a:p>
        </p:txBody>
      </p:sp>
      <p:cxnSp>
        <p:nvCxnSpPr>
          <p:cNvPr id="105" name="Conector angular 104"/>
          <p:cNvCxnSpPr/>
          <p:nvPr/>
        </p:nvCxnSpPr>
        <p:spPr>
          <a:xfrm rot="16200000" flipH="1">
            <a:off x="7716845" y="220466"/>
            <a:ext cx="284255" cy="15009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primer nivel" title="Nodo01"/>
          <p:cNvSpPr/>
          <p:nvPr/>
        </p:nvSpPr>
        <p:spPr>
          <a:xfrm>
            <a:off x="4729689" y="1135497"/>
            <a:ext cx="981161" cy="25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Polinómicas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Rectángulo 150" descr="Nodo de primer nivel" title="Nodo01"/>
          <p:cNvSpPr/>
          <p:nvPr/>
        </p:nvSpPr>
        <p:spPr>
          <a:xfrm>
            <a:off x="5918280" y="1143466"/>
            <a:ext cx="1127238" cy="245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Trascendentes</a:t>
            </a:r>
          </a:p>
        </p:txBody>
      </p:sp>
      <p:sp>
        <p:nvSpPr>
          <p:cNvPr id="153" name="Rectángulo 152" descr="Nodo de primer nivel" title="Nodo01"/>
          <p:cNvSpPr/>
          <p:nvPr/>
        </p:nvSpPr>
        <p:spPr>
          <a:xfrm>
            <a:off x="7130083" y="1140476"/>
            <a:ext cx="952566" cy="241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Racionales</a:t>
            </a:r>
          </a:p>
        </p:txBody>
      </p:sp>
      <p:sp>
        <p:nvSpPr>
          <p:cNvPr id="154" name="Rectángulo 153" descr="Nodo de primer nivel" title="Nodo01"/>
          <p:cNvSpPr/>
          <p:nvPr/>
        </p:nvSpPr>
        <p:spPr>
          <a:xfrm>
            <a:off x="8159618" y="1126821"/>
            <a:ext cx="950093" cy="253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Irracionales</a:t>
            </a:r>
          </a:p>
        </p:txBody>
      </p:sp>
      <p:sp>
        <p:nvSpPr>
          <p:cNvPr id="161" name="Rectángulo 160" descr="Nodo de segundo nivel" title="Nodo02"/>
          <p:cNvSpPr/>
          <p:nvPr/>
        </p:nvSpPr>
        <p:spPr>
          <a:xfrm>
            <a:off x="6814564" y="4101509"/>
            <a:ext cx="1012137" cy="544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crecientes, decrecientes o constantes</a:t>
            </a:r>
          </a:p>
        </p:txBody>
      </p:sp>
      <p:sp>
        <p:nvSpPr>
          <p:cNvPr id="165" name="CuadroTexto 164" descr="Conector entre nodos" title="conector"/>
          <p:cNvSpPr txBox="1"/>
          <p:nvPr/>
        </p:nvSpPr>
        <p:spPr>
          <a:xfrm>
            <a:off x="4665144" y="149862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aquellas que</a:t>
            </a:r>
          </a:p>
        </p:txBody>
      </p:sp>
      <p:sp>
        <p:nvSpPr>
          <p:cNvPr id="166" name="Rectángulo 165" descr="Nodo de segundo nivel" title="Nodo02"/>
          <p:cNvSpPr/>
          <p:nvPr/>
        </p:nvSpPr>
        <p:spPr>
          <a:xfrm>
            <a:off x="4618625" y="1880657"/>
            <a:ext cx="1194264" cy="5081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la forma:</a:t>
            </a:r>
          </a:p>
          <a:p>
            <a:pPr algn="ctr"/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 </a:t>
            </a:r>
            <a:r>
              <a:rPr lang="pt-BR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i="1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i="1" baseline="3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... 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CuadroTexto 166" descr="Conector entre nodos" title="conector"/>
          <p:cNvSpPr txBox="1"/>
          <p:nvPr/>
        </p:nvSpPr>
        <p:spPr>
          <a:xfrm>
            <a:off x="4703848" y="2527525"/>
            <a:ext cx="1020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</a:p>
        </p:txBody>
      </p:sp>
      <p:sp>
        <p:nvSpPr>
          <p:cNvPr id="168" name="Rectángulo 167" descr="Nodo de tercer nivel" title="Nodo03"/>
          <p:cNvSpPr/>
          <p:nvPr/>
        </p:nvSpPr>
        <p:spPr>
          <a:xfrm>
            <a:off x="4663874" y="2927971"/>
            <a:ext cx="1088705" cy="669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cuadráticas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cúbicas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grado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69" name="CuadroTexto 168" descr="Conector entre nodos" title="conector"/>
          <p:cNvSpPr txBox="1"/>
          <p:nvPr/>
        </p:nvSpPr>
        <p:spPr>
          <a:xfrm>
            <a:off x="6106293" y="1493524"/>
            <a:ext cx="742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171" name="Rectángulo 170" descr="Nodo de segundo nivel" title="Nodo02"/>
          <p:cNvSpPr/>
          <p:nvPr/>
        </p:nvSpPr>
        <p:spPr>
          <a:xfrm>
            <a:off x="5868414" y="1882760"/>
            <a:ext cx="1214043" cy="522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logarítmicas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trigonométricas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7302557" y="1498624"/>
            <a:ext cx="605960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7128175" y="1878153"/>
            <a:ext cx="954474" cy="10821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funciones cuya expresión algebraica contienen un cociente de polinomios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8159618" y="1875402"/>
            <a:ext cx="935980" cy="12971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funciones cuya expresión algebraica contienen un radical cuyo radicando es un polinomio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8069375" y="4101508"/>
            <a:ext cx="619938" cy="544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pares e impares</a:t>
            </a:r>
          </a:p>
        </p:txBody>
      </p:sp>
      <p:cxnSp>
        <p:nvCxnSpPr>
          <p:cNvPr id="177" name="Conector angular 176"/>
          <p:cNvCxnSpPr/>
          <p:nvPr/>
        </p:nvCxnSpPr>
        <p:spPr>
          <a:xfrm rot="16200000" flipH="1">
            <a:off x="2513274" y="1394186"/>
            <a:ext cx="369946" cy="10784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5400000">
            <a:off x="1568112" y="1541288"/>
            <a:ext cx="384702" cy="7814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218" idx="2"/>
            <a:endCxn id="160" idx="0"/>
          </p:cNvCxnSpPr>
          <p:nvPr/>
        </p:nvCxnSpPr>
        <p:spPr>
          <a:xfrm rot="16200000" flipH="1">
            <a:off x="3150102" y="2447772"/>
            <a:ext cx="214821" cy="1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16200000" flipH="1">
            <a:off x="3316332" y="2383014"/>
            <a:ext cx="2387148" cy="1075264"/>
          </a:xfrm>
          <a:prstGeom prst="bentConnector3">
            <a:avLst>
              <a:gd name="adj1" fmla="val 905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stCxn id="119" idx="0"/>
            <a:endCxn id="19" idx="2"/>
          </p:cNvCxnSpPr>
          <p:nvPr/>
        </p:nvCxnSpPr>
        <p:spPr>
          <a:xfrm rot="16200000" flipV="1">
            <a:off x="1551592" y="2201104"/>
            <a:ext cx="203406" cy="5115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angular 234"/>
          <p:cNvCxnSpPr>
            <a:stCxn id="19" idx="2"/>
            <a:endCxn id="44" idx="0"/>
          </p:cNvCxnSpPr>
          <p:nvPr/>
        </p:nvCxnSpPr>
        <p:spPr>
          <a:xfrm rot="5400000">
            <a:off x="1045299" y="2202135"/>
            <a:ext cx="199150" cy="5052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angular 246"/>
          <p:cNvCxnSpPr/>
          <p:nvPr/>
        </p:nvCxnSpPr>
        <p:spPr>
          <a:xfrm rot="5400000">
            <a:off x="879153" y="3243658"/>
            <a:ext cx="143026" cy="877"/>
          </a:xfrm>
          <a:prstGeom prst="bentConnector3">
            <a:avLst>
              <a:gd name="adj1" fmla="val 1006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/>
          <p:nvPr/>
        </p:nvCxnSpPr>
        <p:spPr>
          <a:xfrm rot="5400000">
            <a:off x="886263" y="3700530"/>
            <a:ext cx="143026" cy="877"/>
          </a:xfrm>
          <a:prstGeom prst="bentConnector3">
            <a:avLst>
              <a:gd name="adj1" fmla="val 1006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/>
          <p:nvPr/>
        </p:nvCxnSpPr>
        <p:spPr>
          <a:xfrm rot="5400000">
            <a:off x="873515" y="4584114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angular 252"/>
          <p:cNvCxnSpPr/>
          <p:nvPr/>
        </p:nvCxnSpPr>
        <p:spPr>
          <a:xfrm rot="16200000" flipH="1">
            <a:off x="840866" y="4911378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/>
          <p:nvPr/>
        </p:nvCxnSpPr>
        <p:spPr>
          <a:xfrm rot="16200000" flipH="1">
            <a:off x="820605" y="5489293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/>
          <p:nvPr/>
        </p:nvCxnSpPr>
        <p:spPr>
          <a:xfrm rot="16200000" flipH="1">
            <a:off x="819142" y="5855922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/>
          <p:nvPr/>
        </p:nvCxnSpPr>
        <p:spPr>
          <a:xfrm rot="5400000">
            <a:off x="1860973" y="2970162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5400000">
            <a:off x="1864073" y="4826195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angular 321"/>
          <p:cNvCxnSpPr/>
          <p:nvPr/>
        </p:nvCxnSpPr>
        <p:spPr>
          <a:xfrm rot="5400000">
            <a:off x="1864072" y="5157088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angular 322"/>
          <p:cNvCxnSpPr/>
          <p:nvPr/>
        </p:nvCxnSpPr>
        <p:spPr>
          <a:xfrm rot="5400000">
            <a:off x="1856977" y="5655398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angular 323"/>
          <p:cNvCxnSpPr/>
          <p:nvPr/>
        </p:nvCxnSpPr>
        <p:spPr>
          <a:xfrm rot="5400000">
            <a:off x="1853691" y="5920639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/>
          <p:nvPr/>
        </p:nvCxnSpPr>
        <p:spPr>
          <a:xfrm rot="5400000" flipH="1" flipV="1">
            <a:off x="5551551" y="3620403"/>
            <a:ext cx="5257" cy="1004164"/>
          </a:xfrm>
          <a:prstGeom prst="bentConnector3">
            <a:avLst>
              <a:gd name="adj1" fmla="val 44484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>
            <a:stCxn id="163" idx="2"/>
            <a:endCxn id="162" idx="0"/>
          </p:cNvCxnSpPr>
          <p:nvPr/>
        </p:nvCxnSpPr>
        <p:spPr>
          <a:xfrm rot="5400000">
            <a:off x="3854401" y="978450"/>
            <a:ext cx="269394" cy="12700"/>
          </a:xfrm>
          <a:prstGeom prst="bentConnector3">
            <a:avLst>
              <a:gd name="adj1" fmla="val 993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angular 326"/>
          <p:cNvCxnSpPr>
            <a:stCxn id="162" idx="2"/>
            <a:endCxn id="85" idx="0"/>
          </p:cNvCxnSpPr>
          <p:nvPr/>
        </p:nvCxnSpPr>
        <p:spPr>
          <a:xfrm rot="5400000">
            <a:off x="3916901" y="1445069"/>
            <a:ext cx="138044" cy="6350"/>
          </a:xfrm>
          <a:prstGeom prst="bentConnector3">
            <a:avLst>
              <a:gd name="adj1" fmla="val 6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CuadroTexto 329" descr="Conector entre nodos" title="conector"/>
          <p:cNvSpPr txBox="1"/>
          <p:nvPr/>
        </p:nvSpPr>
        <p:spPr>
          <a:xfrm>
            <a:off x="4770360" y="4549061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331" name="CuadroTexto 330" descr="Conector entre nodos" title="conector"/>
          <p:cNvSpPr txBox="1"/>
          <p:nvPr/>
        </p:nvSpPr>
        <p:spPr>
          <a:xfrm>
            <a:off x="5895017" y="4508137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332" name="Conector angular 331"/>
          <p:cNvCxnSpPr>
            <a:stCxn id="222" idx="0"/>
            <a:endCxn id="220" idx="2"/>
          </p:cNvCxnSpPr>
          <p:nvPr/>
        </p:nvCxnSpPr>
        <p:spPr>
          <a:xfrm rot="16200000" flipV="1">
            <a:off x="3924071" y="4457625"/>
            <a:ext cx="107188" cy="8792"/>
          </a:xfrm>
          <a:prstGeom prst="bentConnector3">
            <a:avLst>
              <a:gd name="adj1" fmla="val 968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>
            <a:stCxn id="330" idx="0"/>
            <a:endCxn id="170" idx="2"/>
          </p:cNvCxnSpPr>
          <p:nvPr/>
        </p:nvCxnSpPr>
        <p:spPr>
          <a:xfrm rot="5400000" flipH="1" flipV="1">
            <a:off x="4981145" y="4472194"/>
            <a:ext cx="145377" cy="8358"/>
          </a:xfrm>
          <a:prstGeom prst="bentConnector3">
            <a:avLst>
              <a:gd name="adj1" fmla="val 94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angular 333"/>
          <p:cNvCxnSpPr>
            <a:stCxn id="331" idx="0"/>
            <a:endCxn id="173" idx="2"/>
          </p:cNvCxnSpPr>
          <p:nvPr/>
        </p:nvCxnSpPr>
        <p:spPr>
          <a:xfrm rot="16200000" flipV="1">
            <a:off x="6113628" y="4447454"/>
            <a:ext cx="118314" cy="3052"/>
          </a:xfrm>
          <a:prstGeom prst="bentConnector3">
            <a:avLst>
              <a:gd name="adj1" fmla="val 967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angular 363"/>
          <p:cNvCxnSpPr>
            <a:stCxn id="330" idx="2"/>
            <a:endCxn id="100" idx="0"/>
          </p:cNvCxnSpPr>
          <p:nvPr/>
        </p:nvCxnSpPr>
        <p:spPr>
          <a:xfrm rot="16200000" flipH="1">
            <a:off x="4979039" y="4850507"/>
            <a:ext cx="141852" cy="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stCxn id="222" idx="2"/>
            <a:endCxn id="256" idx="0"/>
          </p:cNvCxnSpPr>
          <p:nvPr/>
        </p:nvCxnSpPr>
        <p:spPr>
          <a:xfrm rot="5400000">
            <a:off x="3888836" y="4828520"/>
            <a:ext cx="175298" cy="11152"/>
          </a:xfrm>
          <a:prstGeom prst="bentConnector3">
            <a:avLst>
              <a:gd name="adj1" fmla="val 987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66"/>
          <p:cNvCxnSpPr>
            <a:stCxn id="331" idx="2"/>
            <a:endCxn id="101" idx="0"/>
          </p:cNvCxnSpPr>
          <p:nvPr/>
        </p:nvCxnSpPr>
        <p:spPr>
          <a:xfrm rot="5400000">
            <a:off x="6091001" y="4821671"/>
            <a:ext cx="166012" cy="6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/>
          <p:nvPr/>
        </p:nvCxnSpPr>
        <p:spPr>
          <a:xfrm rot="10800000" flipV="1">
            <a:off x="5211536" y="967778"/>
            <a:ext cx="1909895" cy="158265"/>
          </a:xfrm>
          <a:prstGeom prst="bentConnector3">
            <a:avLst>
              <a:gd name="adj1" fmla="val 997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/>
          <p:nvPr/>
        </p:nvCxnSpPr>
        <p:spPr>
          <a:xfrm rot="16200000" flipH="1">
            <a:off x="5168875" y="1452932"/>
            <a:ext cx="106251" cy="3461"/>
          </a:xfrm>
          <a:prstGeom prst="bentConnector3">
            <a:avLst>
              <a:gd name="adj1" fmla="val -3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angular 373"/>
          <p:cNvCxnSpPr>
            <a:stCxn id="165" idx="2"/>
            <a:endCxn id="166" idx="0"/>
          </p:cNvCxnSpPr>
          <p:nvPr/>
        </p:nvCxnSpPr>
        <p:spPr>
          <a:xfrm rot="5400000">
            <a:off x="5144146" y="1801071"/>
            <a:ext cx="151197" cy="7974"/>
          </a:xfrm>
          <a:prstGeom prst="bentConnector3">
            <a:avLst>
              <a:gd name="adj1" fmla="val 961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angular 374"/>
          <p:cNvCxnSpPr/>
          <p:nvPr/>
        </p:nvCxnSpPr>
        <p:spPr>
          <a:xfrm rot="5400000">
            <a:off x="5145523" y="2466751"/>
            <a:ext cx="138754" cy="1713"/>
          </a:xfrm>
          <a:prstGeom prst="bentConnector3">
            <a:avLst>
              <a:gd name="adj1" fmla="val -43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angular 375"/>
          <p:cNvCxnSpPr>
            <a:stCxn id="167" idx="2"/>
            <a:endCxn id="168" idx="0"/>
          </p:cNvCxnSpPr>
          <p:nvPr/>
        </p:nvCxnSpPr>
        <p:spPr>
          <a:xfrm rot="5400000">
            <a:off x="5126329" y="2840256"/>
            <a:ext cx="169614" cy="5817"/>
          </a:xfrm>
          <a:prstGeom prst="bentConnector3">
            <a:avLst>
              <a:gd name="adj1" fmla="val 1033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>
            <a:stCxn id="151" idx="2"/>
            <a:endCxn id="169" idx="0"/>
          </p:cNvCxnSpPr>
          <p:nvPr/>
        </p:nvCxnSpPr>
        <p:spPr>
          <a:xfrm rot="5400000">
            <a:off x="6427644" y="1439269"/>
            <a:ext cx="104220" cy="4291"/>
          </a:xfrm>
          <a:prstGeom prst="bentConnector3">
            <a:avLst>
              <a:gd name="adj1" fmla="val 17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>
            <a:stCxn id="169" idx="2"/>
            <a:endCxn id="171" idx="0"/>
          </p:cNvCxnSpPr>
          <p:nvPr/>
        </p:nvCxnSpPr>
        <p:spPr>
          <a:xfrm rot="5400000">
            <a:off x="6397320" y="1802472"/>
            <a:ext cx="158404" cy="2172"/>
          </a:xfrm>
          <a:prstGeom prst="bentConnector3">
            <a:avLst>
              <a:gd name="adj1" fmla="val 975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>
            <a:stCxn id="153" idx="2"/>
            <a:endCxn id="172" idx="0"/>
          </p:cNvCxnSpPr>
          <p:nvPr/>
        </p:nvCxnSpPr>
        <p:spPr>
          <a:xfrm rot="5400000">
            <a:off x="7547648" y="1439906"/>
            <a:ext cx="116608" cy="8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angular 379"/>
          <p:cNvCxnSpPr>
            <a:stCxn id="172" idx="2"/>
            <a:endCxn id="174" idx="0"/>
          </p:cNvCxnSpPr>
          <p:nvPr/>
        </p:nvCxnSpPr>
        <p:spPr>
          <a:xfrm rot="5400000">
            <a:off x="7531129" y="1803744"/>
            <a:ext cx="148693" cy="1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CuadroTexto 380" descr="Conector entre nodos" title="conector"/>
          <p:cNvSpPr txBox="1"/>
          <p:nvPr/>
        </p:nvSpPr>
        <p:spPr>
          <a:xfrm>
            <a:off x="8439313" y="1498624"/>
            <a:ext cx="37625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382" name="Conector angular 381"/>
          <p:cNvCxnSpPr/>
          <p:nvPr/>
        </p:nvCxnSpPr>
        <p:spPr>
          <a:xfrm rot="5400000">
            <a:off x="8562897" y="1447291"/>
            <a:ext cx="118073" cy="7225"/>
          </a:xfrm>
          <a:prstGeom prst="bentConnector3">
            <a:avLst>
              <a:gd name="adj1" fmla="val -9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>
            <a:stCxn id="381" idx="2"/>
            <a:endCxn id="175" idx="0"/>
          </p:cNvCxnSpPr>
          <p:nvPr/>
        </p:nvCxnSpPr>
        <p:spPr>
          <a:xfrm rot="16200000" flipH="1">
            <a:off x="8554553" y="1802347"/>
            <a:ext cx="145942" cy="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uadroTexto 383" descr="Conector entre nodos" title="conector"/>
          <p:cNvSpPr txBox="1"/>
          <p:nvPr/>
        </p:nvSpPr>
        <p:spPr>
          <a:xfrm>
            <a:off x="5697594" y="5816224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requisito para</a:t>
            </a:r>
          </a:p>
        </p:txBody>
      </p:sp>
      <p:sp>
        <p:nvSpPr>
          <p:cNvPr id="385" name="Rectángulo 384" descr="Nodo de cuarto nivel&#10;" title="Nodo04"/>
          <p:cNvSpPr/>
          <p:nvPr/>
        </p:nvSpPr>
        <p:spPr>
          <a:xfrm>
            <a:off x="5800690" y="6271681"/>
            <a:ext cx="759604" cy="434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inversas</a:t>
            </a:r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6" name="Conector angular 385"/>
          <p:cNvCxnSpPr/>
          <p:nvPr/>
        </p:nvCxnSpPr>
        <p:spPr>
          <a:xfrm rot="16200000" flipV="1">
            <a:off x="6105665" y="5760650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>
            <a:stCxn id="385" idx="0"/>
            <a:endCxn id="384" idx="2"/>
          </p:cNvCxnSpPr>
          <p:nvPr/>
        </p:nvCxnSpPr>
        <p:spPr>
          <a:xfrm rot="16200000" flipV="1">
            <a:off x="6067140" y="6158329"/>
            <a:ext cx="224625" cy="20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endCxn id="220" idx="0"/>
          </p:cNvCxnSpPr>
          <p:nvPr/>
        </p:nvCxnSpPr>
        <p:spPr>
          <a:xfrm rot="5400000">
            <a:off x="3863219" y="4006502"/>
            <a:ext cx="228892" cy="8792"/>
          </a:xfrm>
          <a:prstGeom prst="bentConnector3">
            <a:avLst>
              <a:gd name="adj1" fmla="val -4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 flipH="1" flipV="1">
            <a:off x="7995562" y="3606439"/>
            <a:ext cx="5257" cy="1004164"/>
          </a:xfrm>
          <a:prstGeom prst="bentConnector3">
            <a:avLst>
              <a:gd name="adj1" fmla="val 41616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flipV="1">
            <a:off x="6056262" y="4101509"/>
            <a:ext cx="1439846" cy="11130"/>
          </a:xfrm>
          <a:prstGeom prst="bentConnector4">
            <a:avLst>
              <a:gd name="adj1" fmla="val 155"/>
              <a:gd name="adj2" fmla="val 19733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6394126" y="1062428"/>
            <a:ext cx="158404" cy="2172"/>
          </a:xfrm>
          <a:prstGeom prst="bentConnector3">
            <a:avLst>
              <a:gd name="adj1" fmla="val -102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5400000">
            <a:off x="3910640" y="612815"/>
            <a:ext cx="169614" cy="5817"/>
          </a:xfrm>
          <a:prstGeom prst="bentConnector3">
            <a:avLst>
              <a:gd name="adj1" fmla="val -3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endCxn id="153" idx="0"/>
          </p:cNvCxnSpPr>
          <p:nvPr/>
        </p:nvCxnSpPr>
        <p:spPr>
          <a:xfrm rot="16200000" flipH="1">
            <a:off x="7524461" y="1058570"/>
            <a:ext cx="162857" cy="954"/>
          </a:xfrm>
          <a:prstGeom prst="bentConnector3">
            <a:avLst>
              <a:gd name="adj1" fmla="val 6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218</Words>
  <Application>Microsoft Office PowerPoint</Application>
  <PresentationFormat>Carta (216 x 279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73</cp:revision>
  <cp:lastPrinted>2016-07-23T14:37:42Z</cp:lastPrinted>
  <dcterms:created xsi:type="dcterms:W3CDTF">2015-05-14T14:12:36Z</dcterms:created>
  <dcterms:modified xsi:type="dcterms:W3CDTF">2016-07-25T22:35:59Z</dcterms:modified>
</cp:coreProperties>
</file>