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72" r:id="rId3"/>
  </p:sldMasterIdLst>
  <p:sldIdLst>
    <p:sldId id="256" r:id="rId4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8" d="100"/>
          <a:sy n="118" d="100"/>
        </p:scale>
        <p:origin x="1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5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27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443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350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1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932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51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636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9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958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01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76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02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380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66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61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04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085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19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6810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143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1433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4584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759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0539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65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01/07/2016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13025" y="1700004"/>
            <a:ext cx="314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9" r:id="rId10"/>
    <p:sldLayoutId id="2147483700" r:id="rId11"/>
    <p:sldLayoutId id="2147483684" r:id="rId12"/>
    <p:sldLayoutId id="2147483670" r:id="rId13"/>
    <p:sldLayoutId id="2147483697" r:id="rId14"/>
    <p:sldLayoutId id="2147483698" r:id="rId15"/>
    <p:sldLayoutId id="2147483671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2757-EB72-4695-8D1D-5E348FE12D21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698E-5929-45FB-B2D8-51EF6AD379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6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6F7F-5108-437D-9A34-792F7F8795A4}" type="datetimeFigureOut">
              <a:rPr lang="es-CO" smtClean="0"/>
              <a:t>01/07/2016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F842-BB67-4BC1-8B16-819C17E6FE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límites y la continuidad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95038" y="1067516"/>
            <a:ext cx="1448152" cy="1035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valores a los cuales se acerca una función </a:t>
            </a:r>
            <a:r>
              <a:rPr lang="es-E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dependiendo de la variación de </a:t>
            </a:r>
            <a:r>
              <a:rPr lang="es-ES" sz="11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11376" y="-1242556"/>
            <a:ext cx="281676" cy="362857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395038" y="230046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estudian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42430" y="2714634"/>
            <a:ext cx="1187950" cy="5785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funciones de dominio real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345447" y="399177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simbolizan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21349" y="4492910"/>
            <a:ext cx="1006547" cy="3625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16200000" flipH="1">
            <a:off x="771248" y="4353382"/>
            <a:ext cx="276814" cy="2242"/>
          </a:xfrm>
          <a:prstGeom prst="bentConnector3">
            <a:avLst>
              <a:gd name="adj1" fmla="val 958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561809" y="71281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asocian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5400000">
            <a:off x="1046623" y="989200"/>
            <a:ext cx="139260" cy="3911"/>
          </a:xfrm>
          <a:prstGeom prst="bentConnector3">
            <a:avLst>
              <a:gd name="adj1" fmla="val 1042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1929007" y="1080209"/>
            <a:ext cx="1072782" cy="67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Límites de una función en un punto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857003" y="403831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2857003" y="506427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195096" y="70756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4043074" y="2574807"/>
            <a:ext cx="86905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racionales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552522" y="995107"/>
            <a:ext cx="1435027" cy="74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de la continuidad o discontinuidad de una función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>
            <a:off x="4761185" y="570585"/>
            <a:ext cx="3523410" cy="152556"/>
          </a:xfrm>
          <a:prstGeom prst="bentConnector3">
            <a:avLst>
              <a:gd name="adj1" fmla="val 1000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503743" y="2605791"/>
            <a:ext cx="71094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punto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653055" y="195889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analiza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836508" y="4238356"/>
            <a:ext cx="1249850" cy="6796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/>
          <p:nvPr/>
        </p:nvCxnSpPr>
        <p:spPr>
          <a:xfrm rot="16200000" flipH="1">
            <a:off x="7738409" y="3783626"/>
            <a:ext cx="143029" cy="877"/>
          </a:xfrm>
          <a:prstGeom prst="bentConnector3">
            <a:avLst>
              <a:gd name="adj1" fmla="val 3652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 estudio permite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/>
          <p:nvPr/>
        </p:nvCxnSpPr>
        <p:spPr>
          <a:xfrm rot="5400000">
            <a:off x="8233131" y="939384"/>
            <a:ext cx="10292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" y="4578181"/>
            <a:ext cx="870258" cy="239636"/>
          </a:xfrm>
          <a:prstGeom prst="rect">
            <a:avLst/>
          </a:prstGeom>
        </p:spPr>
      </p:pic>
      <p:cxnSp>
        <p:nvCxnSpPr>
          <p:cNvPr id="141" name="Conector angular 140"/>
          <p:cNvCxnSpPr/>
          <p:nvPr/>
        </p:nvCxnSpPr>
        <p:spPr>
          <a:xfrm rot="5400000">
            <a:off x="854449" y="2215006"/>
            <a:ext cx="202533" cy="2912"/>
          </a:xfrm>
          <a:prstGeom prst="bentConnector3">
            <a:avLst>
              <a:gd name="adj1" fmla="val 1082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primer nivel" title="Nodo01"/>
          <p:cNvSpPr/>
          <p:nvPr/>
        </p:nvSpPr>
        <p:spPr>
          <a:xfrm>
            <a:off x="3186794" y="1103194"/>
            <a:ext cx="841733" cy="622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Límites </a:t>
            </a:r>
            <a:r>
              <a:rPr lang="es-CO" sz="1100" b="1" dirty="0">
                <a:latin typeface="Arial" panose="020B0604020202020204" pitchFamily="34" charset="0"/>
                <a:cs typeface="Arial" panose="020B0604020202020204" pitchFamily="34" charset="0"/>
              </a:rPr>
              <a:t>en el infinito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46" descr="Nodo de primer nivel" title="Nodo01"/>
          <p:cNvSpPr/>
          <p:nvPr/>
        </p:nvSpPr>
        <p:spPr>
          <a:xfrm>
            <a:off x="4591695" y="1115317"/>
            <a:ext cx="1317604" cy="610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Límites de funciones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angular 153"/>
          <p:cNvCxnSpPr>
            <a:stCxn id="216" idx="0"/>
            <a:endCxn id="147" idx="0"/>
          </p:cNvCxnSpPr>
          <p:nvPr/>
        </p:nvCxnSpPr>
        <p:spPr>
          <a:xfrm rot="16200000" flipH="1">
            <a:off x="3840393" y="-294786"/>
            <a:ext cx="35108" cy="2785099"/>
          </a:xfrm>
          <a:prstGeom prst="bentConnector3">
            <a:avLst>
              <a:gd name="adj1" fmla="val -2661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/>
          <p:nvPr/>
        </p:nvCxnSpPr>
        <p:spPr>
          <a:xfrm rot="5400000">
            <a:off x="3597182" y="999001"/>
            <a:ext cx="212342" cy="1"/>
          </a:xfrm>
          <a:prstGeom prst="bentConnector3">
            <a:avLst>
              <a:gd name="adj1" fmla="val 529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 descr="Conector entre nodos" title="conector"/>
          <p:cNvSpPr txBox="1"/>
          <p:nvPr/>
        </p:nvSpPr>
        <p:spPr>
          <a:xfrm>
            <a:off x="6218382" y="691851"/>
            <a:ext cx="758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primer nivel" title="Nodo01"/>
          <p:cNvSpPr/>
          <p:nvPr/>
        </p:nvSpPr>
        <p:spPr>
          <a:xfrm>
            <a:off x="6122317" y="1123070"/>
            <a:ext cx="1029554" cy="39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</a:p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específicas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194" descr="Conector entre nodos" title="conector"/>
          <p:cNvSpPr txBox="1"/>
          <p:nvPr/>
        </p:nvSpPr>
        <p:spPr>
          <a:xfrm>
            <a:off x="1791774" y="230046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analizan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CuadroTexto 195" descr="Conector entre nodos" title="conector"/>
          <p:cNvSpPr txBox="1"/>
          <p:nvPr/>
        </p:nvSpPr>
        <p:spPr>
          <a:xfrm>
            <a:off x="2920643" y="223259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calcula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uadroTexto 196" descr="Conector entre nodos" title="conector"/>
          <p:cNvSpPr txBox="1"/>
          <p:nvPr/>
        </p:nvSpPr>
        <p:spPr>
          <a:xfrm>
            <a:off x="4500287" y="2055219"/>
            <a:ext cx="1025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son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segundo nivel" title="Nodo02"/>
          <p:cNvSpPr/>
          <p:nvPr/>
        </p:nvSpPr>
        <p:spPr>
          <a:xfrm>
            <a:off x="1898259" y="2708626"/>
            <a:ext cx="732260" cy="3560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límites laterales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CuadroTexto 204" descr="Conector entre nodos" title="conector"/>
          <p:cNvSpPr txBox="1"/>
          <p:nvPr/>
        </p:nvSpPr>
        <p:spPr>
          <a:xfrm>
            <a:off x="1622098" y="396675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consiste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tercer nivel" title="Nodo03"/>
          <p:cNvSpPr/>
          <p:nvPr/>
        </p:nvSpPr>
        <p:spPr>
          <a:xfrm>
            <a:off x="1602749" y="4410030"/>
            <a:ext cx="1089608" cy="8783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 los acercamientos de la variable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punto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la izquierda y por la derecha</a:t>
            </a:r>
          </a:p>
        </p:txBody>
      </p:sp>
      <p:sp>
        <p:nvSpPr>
          <p:cNvPr id="209" name="Rectángulo 208" descr="Nodo de segundo nivel" title="Nodo02"/>
          <p:cNvSpPr/>
          <p:nvPr/>
        </p:nvSpPr>
        <p:spPr>
          <a:xfrm>
            <a:off x="2807173" y="2703472"/>
            <a:ext cx="1127314" cy="11910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determinando hacia qué valor se acerca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cuando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toma valores muy grandes o muy pequeños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quinto nivel" title="Nodo05"/>
          <p:cNvSpPr/>
          <p:nvPr/>
        </p:nvSpPr>
        <p:spPr>
          <a:xfrm>
            <a:off x="2560219" y="5512657"/>
            <a:ext cx="676507" cy="26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ángulo 294" descr="Nodo de quinto nivel" title="Nodo05"/>
          <p:cNvSpPr/>
          <p:nvPr/>
        </p:nvSpPr>
        <p:spPr>
          <a:xfrm>
            <a:off x="3694335" y="5521774"/>
            <a:ext cx="676507" cy="26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oblicuas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CuadroTexto 295" descr="Conector entre nodos" title="conector"/>
          <p:cNvSpPr txBox="1"/>
          <p:nvPr/>
        </p:nvSpPr>
        <p:spPr>
          <a:xfrm>
            <a:off x="2465397" y="5934142"/>
            <a:ext cx="788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la forma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3690373" y="5926967"/>
            <a:ext cx="734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calcula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ángulo 297" descr="Nodo de sexto nivel" title="Nodo06"/>
          <p:cNvSpPr/>
          <p:nvPr/>
        </p:nvSpPr>
        <p:spPr>
          <a:xfrm>
            <a:off x="2227412" y="6310824"/>
            <a:ext cx="1119179" cy="394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76" y="6416949"/>
            <a:ext cx="916453" cy="215858"/>
          </a:xfrm>
          <a:prstGeom prst="rect">
            <a:avLst/>
          </a:prstGeom>
        </p:spPr>
      </p:pic>
      <p:sp>
        <p:nvSpPr>
          <p:cNvPr id="299" name="Rectángulo 298" descr="Nodo de sexto nivel" title="Nodo06"/>
          <p:cNvSpPr/>
          <p:nvPr/>
        </p:nvSpPr>
        <p:spPr>
          <a:xfrm>
            <a:off x="3561907" y="6322478"/>
            <a:ext cx="1189689" cy="335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81" y="6368240"/>
            <a:ext cx="1040288" cy="214067"/>
          </a:xfrm>
          <a:prstGeom prst="rect">
            <a:avLst/>
          </a:prstGeom>
        </p:spPr>
      </p:pic>
      <p:sp>
        <p:nvSpPr>
          <p:cNvPr id="300" name="Rectángulo 299" descr="Nodo de segundo nivel" title="Nodo02"/>
          <p:cNvSpPr/>
          <p:nvPr/>
        </p:nvSpPr>
        <p:spPr>
          <a:xfrm>
            <a:off x="4639232" y="306855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radicales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CuadroTexto 301" descr="Conector entre nodos" title="conector"/>
          <p:cNvSpPr txBox="1"/>
          <p:nvPr/>
        </p:nvSpPr>
        <p:spPr>
          <a:xfrm>
            <a:off x="3949842" y="388346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expresan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Rectángulo 303" descr="Nodo de tercer nivel" title="Nodo03"/>
          <p:cNvSpPr/>
          <p:nvPr/>
        </p:nvSpPr>
        <p:spPr>
          <a:xfrm>
            <a:off x="4149570" y="4404139"/>
            <a:ext cx="761432" cy="4136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5" name="Imagen 3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7" y="4449852"/>
            <a:ext cx="518079" cy="278966"/>
          </a:xfrm>
          <a:prstGeom prst="rect">
            <a:avLst/>
          </a:prstGeom>
        </p:spPr>
      </p:pic>
      <p:sp>
        <p:nvSpPr>
          <p:cNvPr id="306" name="Rectángulo 305" descr="Nodo de segundo nivel" title="Nodo02"/>
          <p:cNvSpPr/>
          <p:nvPr/>
        </p:nvSpPr>
        <p:spPr>
          <a:xfrm>
            <a:off x="5142894" y="2599975"/>
            <a:ext cx="1087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trigonométricas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ángulo 315" descr="Nodo de tercer nivel" title="Nodo03"/>
          <p:cNvSpPr/>
          <p:nvPr/>
        </p:nvSpPr>
        <p:spPr>
          <a:xfrm>
            <a:off x="2952214" y="4427109"/>
            <a:ext cx="935735" cy="494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asíntotas de una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CuadroTexto 316" descr="Conector entre nodos" title="conector"/>
          <p:cNvSpPr txBox="1"/>
          <p:nvPr/>
        </p:nvSpPr>
        <p:spPr>
          <a:xfrm>
            <a:off x="5390526" y="3844371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ectángulo 317" descr="Nodo de tercer nivel" title="Nodo03"/>
          <p:cNvSpPr/>
          <p:nvPr/>
        </p:nvSpPr>
        <p:spPr>
          <a:xfrm>
            <a:off x="5708363" y="4371693"/>
            <a:ext cx="501540" cy="345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6126009" y="1995275"/>
            <a:ext cx="1025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Rectángulo 322" descr="Nodo de segundo nivel" title="Nodo02"/>
          <p:cNvSpPr/>
          <p:nvPr/>
        </p:nvSpPr>
        <p:spPr>
          <a:xfrm>
            <a:off x="6309391" y="2599029"/>
            <a:ext cx="1076495" cy="11515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de límites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límites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de límites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ángulo 94" descr="Nodo de segundo nivel" title="Nodo02"/>
          <p:cNvSpPr/>
          <p:nvPr/>
        </p:nvSpPr>
        <p:spPr>
          <a:xfrm>
            <a:off x="8265961" y="2612621"/>
            <a:ext cx="73955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intervalo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ángulo 95" descr="Nodo de tercer nivel" title="Nodo03"/>
          <p:cNvSpPr/>
          <p:nvPr/>
        </p:nvSpPr>
        <p:spPr>
          <a:xfrm>
            <a:off x="4797049" y="5007821"/>
            <a:ext cx="608729" cy="3651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uadroTexto 96" descr="Conector entre nodos" title="conector"/>
          <p:cNvSpPr txBox="1"/>
          <p:nvPr/>
        </p:nvSpPr>
        <p:spPr>
          <a:xfrm>
            <a:off x="4797049" y="3630355"/>
            <a:ext cx="849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57" y="5077146"/>
            <a:ext cx="461316" cy="231639"/>
          </a:xfrm>
          <a:prstGeom prst="rect">
            <a:avLst/>
          </a:prstGeom>
        </p:spPr>
      </p:pic>
      <p:cxnSp>
        <p:nvCxnSpPr>
          <p:cNvPr id="101" name="Conector angular 100"/>
          <p:cNvCxnSpPr/>
          <p:nvPr/>
        </p:nvCxnSpPr>
        <p:spPr>
          <a:xfrm rot="16200000" flipH="1">
            <a:off x="3970825" y="3445651"/>
            <a:ext cx="9996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/>
          <p:nvPr/>
        </p:nvCxnSpPr>
        <p:spPr>
          <a:xfrm rot="5400000" flipH="1" flipV="1">
            <a:off x="886843" y="3340692"/>
            <a:ext cx="94973" cy="1"/>
          </a:xfrm>
          <a:prstGeom prst="bentConnector3">
            <a:avLst>
              <a:gd name="adj1" fmla="val -6596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 rot="5400000">
            <a:off x="2049119" y="1977143"/>
            <a:ext cx="443177" cy="767"/>
          </a:xfrm>
          <a:prstGeom prst="bentConnector3">
            <a:avLst>
              <a:gd name="adj1" fmla="val 1262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5400000">
            <a:off x="2167600" y="2598519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/>
          <p:nvPr/>
        </p:nvCxnSpPr>
        <p:spPr>
          <a:xfrm rot="5400000">
            <a:off x="854449" y="2618205"/>
            <a:ext cx="202533" cy="2912"/>
          </a:xfrm>
          <a:prstGeom prst="bentConnector3">
            <a:avLst>
              <a:gd name="adj1" fmla="val 956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5400000">
            <a:off x="1773748" y="3542516"/>
            <a:ext cx="943107" cy="10035"/>
          </a:xfrm>
          <a:prstGeom prst="bentConnector3">
            <a:avLst>
              <a:gd name="adj1" fmla="val -10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endCxn id="196" idx="0"/>
          </p:cNvCxnSpPr>
          <p:nvPr/>
        </p:nvCxnSpPr>
        <p:spPr>
          <a:xfrm rot="16200000" flipH="1">
            <a:off x="3225708" y="1976446"/>
            <a:ext cx="507087" cy="5215"/>
          </a:xfrm>
          <a:prstGeom prst="bentConnector3">
            <a:avLst>
              <a:gd name="adj1" fmla="val 6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5400000">
            <a:off x="3324932" y="2566306"/>
            <a:ext cx="306336" cy="2912"/>
          </a:xfrm>
          <a:prstGeom prst="bentConnector3">
            <a:avLst>
              <a:gd name="adj1" fmla="val -6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>
            <a:off x="3318814" y="3987057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5400000">
            <a:off x="3312769" y="4322957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5400000">
            <a:off x="2150954" y="4307146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3312768" y="5347556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V="1">
            <a:off x="3463333" y="4936518"/>
            <a:ext cx="3269" cy="1156212"/>
          </a:xfrm>
          <a:prstGeom prst="bentConnector3">
            <a:avLst>
              <a:gd name="adj1" fmla="val 19736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5400000">
            <a:off x="3937885" y="5888638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/>
          <p:nvPr/>
        </p:nvCxnSpPr>
        <p:spPr>
          <a:xfrm rot="5400000">
            <a:off x="3953626" y="6218857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2784138" y="6208102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/>
          <p:nvPr/>
        </p:nvCxnSpPr>
        <p:spPr>
          <a:xfrm rot="16200000" flipH="1">
            <a:off x="5281357" y="1800276"/>
            <a:ext cx="17683" cy="1579822"/>
          </a:xfrm>
          <a:prstGeom prst="bentConnector4">
            <a:avLst>
              <a:gd name="adj1" fmla="val -631352"/>
              <a:gd name="adj2" fmla="val 91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4932218" y="2572128"/>
            <a:ext cx="202533" cy="2912"/>
          </a:xfrm>
          <a:prstGeom prst="bentConnector3">
            <a:avLst>
              <a:gd name="adj1" fmla="val 29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4934306" y="2356582"/>
            <a:ext cx="202533" cy="2912"/>
          </a:xfrm>
          <a:prstGeom prst="bentConnector3">
            <a:avLst>
              <a:gd name="adj1" fmla="val 1106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16200000" flipH="1">
            <a:off x="4880546" y="1871197"/>
            <a:ext cx="278127" cy="12782"/>
          </a:xfrm>
          <a:prstGeom prst="bentConnector3">
            <a:avLst>
              <a:gd name="adj1" fmla="val -35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/>
          <p:nvPr/>
        </p:nvCxnSpPr>
        <p:spPr>
          <a:xfrm rot="5400000">
            <a:off x="4967999" y="3534784"/>
            <a:ext cx="202533" cy="2912"/>
          </a:xfrm>
          <a:prstGeom prst="bentConnector3">
            <a:avLst>
              <a:gd name="adj1" fmla="val -81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/>
          <p:nvPr/>
        </p:nvCxnSpPr>
        <p:spPr>
          <a:xfrm rot="16200000" flipH="1">
            <a:off x="4492293" y="4394211"/>
            <a:ext cx="1207513" cy="30691"/>
          </a:xfrm>
          <a:prstGeom prst="bentConnector3">
            <a:avLst>
              <a:gd name="adj1" fmla="val 994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/>
          <p:nvPr/>
        </p:nvCxnSpPr>
        <p:spPr>
          <a:xfrm rot="5400000">
            <a:off x="5832749" y="3063231"/>
            <a:ext cx="202533" cy="2912"/>
          </a:xfrm>
          <a:prstGeom prst="bentConnector3">
            <a:avLst>
              <a:gd name="adj1" fmla="val 4433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4" name="Imagen 2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13" y="4448965"/>
            <a:ext cx="406410" cy="186204"/>
          </a:xfrm>
          <a:prstGeom prst="rect">
            <a:avLst/>
          </a:prstGeom>
        </p:spPr>
      </p:pic>
      <p:cxnSp>
        <p:nvCxnSpPr>
          <p:cNvPr id="215" name="Conector angular 214"/>
          <p:cNvCxnSpPr/>
          <p:nvPr/>
        </p:nvCxnSpPr>
        <p:spPr>
          <a:xfrm rot="5400000">
            <a:off x="6520270" y="1624458"/>
            <a:ext cx="202533" cy="2912"/>
          </a:xfrm>
          <a:prstGeom prst="bentConnector3">
            <a:avLst>
              <a:gd name="adj1" fmla="val 2506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5400000">
            <a:off x="6534372" y="2290347"/>
            <a:ext cx="202533" cy="2912"/>
          </a:xfrm>
          <a:prstGeom prst="bentConnector3">
            <a:avLst>
              <a:gd name="adj1" fmla="val 1929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angular 240"/>
          <p:cNvCxnSpPr/>
          <p:nvPr/>
        </p:nvCxnSpPr>
        <p:spPr>
          <a:xfrm rot="5400000">
            <a:off x="8195845" y="1845201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339" idx="0"/>
            <a:endCxn id="95" idx="0"/>
          </p:cNvCxnSpPr>
          <p:nvPr/>
        </p:nvCxnSpPr>
        <p:spPr>
          <a:xfrm rot="16200000" flipH="1">
            <a:off x="8244061" y="2220947"/>
            <a:ext cx="6830" cy="776519"/>
          </a:xfrm>
          <a:prstGeom prst="bentConnector3">
            <a:avLst>
              <a:gd name="adj1" fmla="val -3929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uadroTexto 246" descr="Conector entre nodos" title="conector"/>
          <p:cNvSpPr txBox="1"/>
          <p:nvPr/>
        </p:nvSpPr>
        <p:spPr>
          <a:xfrm>
            <a:off x="7385885" y="3505011"/>
            <a:ext cx="9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cumple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3" name="Imagen 2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7" y="4324413"/>
            <a:ext cx="1071633" cy="478775"/>
          </a:xfrm>
          <a:prstGeom prst="rect">
            <a:avLst/>
          </a:prstGeom>
        </p:spPr>
      </p:pic>
      <p:cxnSp>
        <p:nvCxnSpPr>
          <p:cNvPr id="250" name="Conector angular 249"/>
          <p:cNvCxnSpPr/>
          <p:nvPr/>
        </p:nvCxnSpPr>
        <p:spPr>
          <a:xfrm rot="16200000" flipH="1">
            <a:off x="7747464" y="3029236"/>
            <a:ext cx="143029" cy="877"/>
          </a:xfrm>
          <a:prstGeom prst="bentConnector3">
            <a:avLst>
              <a:gd name="adj1" fmla="val 4088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CuadroTexto 318" descr="Conector entre nodos" title="conector"/>
          <p:cNvSpPr txBox="1"/>
          <p:nvPr/>
        </p:nvSpPr>
        <p:spPr>
          <a:xfrm>
            <a:off x="8113324" y="3503516"/>
            <a:ext cx="9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tercer nivel" title="Nodo03"/>
          <p:cNvSpPr/>
          <p:nvPr/>
        </p:nvSpPr>
        <p:spPr>
          <a:xfrm>
            <a:off x="7047846" y="5300766"/>
            <a:ext cx="605209" cy="2263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abierto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tercer nivel" title="Nodo03"/>
          <p:cNvSpPr/>
          <p:nvPr/>
        </p:nvSpPr>
        <p:spPr>
          <a:xfrm>
            <a:off x="8443227" y="5303035"/>
            <a:ext cx="594807" cy="215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Conector angular 324"/>
          <p:cNvCxnSpPr/>
          <p:nvPr/>
        </p:nvCxnSpPr>
        <p:spPr>
          <a:xfrm rot="5400000">
            <a:off x="7898676" y="4444019"/>
            <a:ext cx="1491334" cy="1379"/>
          </a:xfrm>
          <a:prstGeom prst="bentConnector3">
            <a:avLst>
              <a:gd name="adj1" fmla="val -1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/>
          <p:nvPr/>
        </p:nvCxnSpPr>
        <p:spPr>
          <a:xfrm rot="5400000" flipH="1" flipV="1">
            <a:off x="8108045" y="4563627"/>
            <a:ext cx="6855" cy="1471960"/>
          </a:xfrm>
          <a:prstGeom prst="bentConnector3">
            <a:avLst>
              <a:gd name="adj1" fmla="val 1636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CuadroTexto 326" descr="Conector entre nodos" title="conector"/>
          <p:cNvSpPr txBox="1"/>
          <p:nvPr/>
        </p:nvSpPr>
        <p:spPr>
          <a:xfrm>
            <a:off x="6975345" y="5521546"/>
            <a:ext cx="750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 cumple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CuadroTexto 327" descr="Conector entre nodos" title="conector"/>
          <p:cNvSpPr txBox="1"/>
          <p:nvPr/>
        </p:nvSpPr>
        <p:spPr>
          <a:xfrm>
            <a:off x="8393791" y="5522144"/>
            <a:ext cx="750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 cumple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ectángulo 328" descr="Nodo de quinto nivel" title="Nodo05"/>
          <p:cNvSpPr/>
          <p:nvPr/>
        </p:nvSpPr>
        <p:spPr>
          <a:xfrm>
            <a:off x="6903503" y="5896082"/>
            <a:ext cx="849663" cy="648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stá definida para todos los puntos del intervalo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ángulo 329" descr="Nodo de quinto nivel" title="Nodo05"/>
          <p:cNvSpPr/>
          <p:nvPr/>
        </p:nvSpPr>
        <p:spPr>
          <a:xfrm>
            <a:off x="8070526" y="5921634"/>
            <a:ext cx="995365" cy="798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función  es continua en (a, b) y los límites laterales en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existen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/>
          <p:nvPr/>
        </p:nvCxnSpPr>
        <p:spPr>
          <a:xfrm rot="5400000">
            <a:off x="8195844" y="2236358"/>
            <a:ext cx="202533" cy="2912"/>
          </a:xfrm>
          <a:prstGeom prst="bentConnector3">
            <a:avLst>
              <a:gd name="adj1" fmla="val 97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angular 363"/>
          <p:cNvCxnSpPr/>
          <p:nvPr/>
        </p:nvCxnSpPr>
        <p:spPr>
          <a:xfrm rot="5400000">
            <a:off x="7271042" y="5779965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/>
          <p:nvPr/>
        </p:nvCxnSpPr>
        <p:spPr>
          <a:xfrm rot="5400000">
            <a:off x="8744730" y="5808120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/>
          <p:nvPr/>
        </p:nvCxnSpPr>
        <p:spPr>
          <a:xfrm rot="5400000">
            <a:off x="3628631" y="663782"/>
            <a:ext cx="139260" cy="3911"/>
          </a:xfrm>
          <a:prstGeom prst="bentConnector3">
            <a:avLst>
              <a:gd name="adj1" fmla="val -156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angular 383"/>
          <p:cNvCxnSpPr/>
          <p:nvPr/>
        </p:nvCxnSpPr>
        <p:spPr>
          <a:xfrm rot="5400000">
            <a:off x="3307350" y="5016866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angular 384"/>
          <p:cNvCxnSpPr/>
          <p:nvPr/>
        </p:nvCxnSpPr>
        <p:spPr>
          <a:xfrm rot="5400000">
            <a:off x="2781225" y="5868615"/>
            <a:ext cx="202533" cy="2912"/>
          </a:xfrm>
          <a:prstGeom prst="bentConnector3">
            <a:avLst>
              <a:gd name="adj1" fmla="val 1001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/>
          <p:nvPr/>
        </p:nvCxnSpPr>
        <p:spPr>
          <a:xfrm rot="5400000">
            <a:off x="6545934" y="633294"/>
            <a:ext cx="139260" cy="3911"/>
          </a:xfrm>
          <a:prstGeom prst="bentConnector3">
            <a:avLst>
              <a:gd name="adj1" fmla="val 52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endCxn id="166" idx="0"/>
          </p:cNvCxnSpPr>
          <p:nvPr/>
        </p:nvCxnSpPr>
        <p:spPr>
          <a:xfrm rot="16200000" flipH="1">
            <a:off x="6496102" y="982077"/>
            <a:ext cx="264443" cy="17542"/>
          </a:xfrm>
          <a:prstGeom prst="bentConnector3">
            <a:avLst>
              <a:gd name="adj1" fmla="val 99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/>
          <p:nvPr/>
        </p:nvCxnSpPr>
        <p:spPr>
          <a:xfrm rot="16200000" flipH="1">
            <a:off x="8572577" y="3043635"/>
            <a:ext cx="143029" cy="877"/>
          </a:xfrm>
          <a:prstGeom prst="bentConnector3">
            <a:avLst>
              <a:gd name="adj1" fmla="val 4037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4305646" y="4236041"/>
            <a:ext cx="326572" cy="3436"/>
          </a:xfrm>
          <a:prstGeom prst="bentConnector3">
            <a:avLst>
              <a:gd name="adj1" fmla="val 97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5784708" y="4208663"/>
            <a:ext cx="326572" cy="3436"/>
          </a:xfrm>
          <a:prstGeom prst="bentConnector3">
            <a:avLst>
              <a:gd name="adj1" fmla="val 975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199</Words>
  <Application>Microsoft Office PowerPoint</Application>
  <PresentationFormat>Carta (216 x 279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1_Diseño personalizado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56</cp:revision>
  <cp:lastPrinted>2015-06-25T22:36:16Z</cp:lastPrinted>
  <dcterms:created xsi:type="dcterms:W3CDTF">2015-05-14T14:12:36Z</dcterms:created>
  <dcterms:modified xsi:type="dcterms:W3CDTF">2016-07-01T22:15:02Z</dcterms:modified>
</cp:coreProperties>
</file>