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12344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Números enteros</a:t>
            </a:r>
          </a:p>
        </p:txBody>
      </p:sp>
      <p:sp>
        <p:nvSpPr>
          <p:cNvPr id="5" name="Rectángulo 4" descr="Nodo de primer nivel"/>
          <p:cNvSpPr/>
          <p:nvPr/>
        </p:nvSpPr>
        <p:spPr>
          <a:xfrm>
            <a:off x="678694" y="1002250"/>
            <a:ext cx="247190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Conjunto numérico</a:t>
            </a: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209057" y="-866650"/>
            <a:ext cx="244755" cy="28403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1353560" y="151404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simboliza con</a:t>
            </a: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878705" y="1477975"/>
            <a:ext cx="72015" cy="1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/>
          <p:cNvSpPr/>
          <p:nvPr/>
        </p:nvSpPr>
        <p:spPr>
          <a:xfrm>
            <a:off x="1234304" y="1784876"/>
            <a:ext cx="136094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45" name="Conector angular 44"/>
          <p:cNvCxnSpPr/>
          <p:nvPr/>
        </p:nvCxnSpPr>
        <p:spPr>
          <a:xfrm rot="5400000">
            <a:off x="1860776" y="1734484"/>
            <a:ext cx="10800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1355312" y="226099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está formado por</a:t>
            </a: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855018" y="2201231"/>
            <a:ext cx="11864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/>
          <p:cNvSpPr/>
          <p:nvPr/>
        </p:nvSpPr>
        <p:spPr>
          <a:xfrm>
            <a:off x="1235705" y="2629300"/>
            <a:ext cx="1358141" cy="774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enteros positivos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enteros negativos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cero</a:t>
            </a:r>
          </a:p>
        </p:txBody>
      </p:sp>
      <p:sp>
        <p:nvSpPr>
          <p:cNvPr id="73" name="Rectángulo 72" descr="Nodo de cuarto nivel&#10;"/>
          <p:cNvSpPr/>
          <p:nvPr/>
        </p:nvSpPr>
        <p:spPr>
          <a:xfrm>
            <a:off x="728473" y="4182270"/>
            <a:ext cx="1020392" cy="370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 numérica</a:t>
            </a: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2078565" y="4182270"/>
            <a:ext cx="1118927" cy="370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cartesiano</a:t>
            </a:r>
          </a:p>
        </p:txBody>
      </p:sp>
      <p:sp>
        <p:nvSpPr>
          <p:cNvPr id="75" name="CuadroTexto 74" descr="Conector entre nodos"/>
          <p:cNvSpPr txBox="1"/>
          <p:nvPr/>
        </p:nvSpPr>
        <p:spPr>
          <a:xfrm>
            <a:off x="1350055" y="3590410"/>
            <a:ext cx="1124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ubican en</a:t>
            </a: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845600" y="2560124"/>
            <a:ext cx="137474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/>
          <p:cNvSpPr txBox="1"/>
          <p:nvPr/>
        </p:nvSpPr>
        <p:spPr>
          <a:xfrm>
            <a:off x="13500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865196" y="952797"/>
            <a:ext cx="95527" cy="3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/>
          <p:cNvSpPr/>
          <p:nvPr/>
        </p:nvSpPr>
        <p:spPr>
          <a:xfrm>
            <a:off x="5204292" y="1027402"/>
            <a:ext cx="224388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</a:p>
        </p:txBody>
      </p:sp>
      <p:sp>
        <p:nvSpPr>
          <p:cNvPr id="220" name="Rectángulo 219" descr="Nodo de segundo nivel"/>
          <p:cNvSpPr/>
          <p:nvPr/>
        </p:nvSpPr>
        <p:spPr>
          <a:xfrm>
            <a:off x="5870448" y="1700047"/>
            <a:ext cx="89533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</a:p>
        </p:txBody>
      </p:sp>
      <p:sp>
        <p:nvSpPr>
          <p:cNvPr id="222" name="CuadroTexto 221" descr="Conector entre nodos"/>
          <p:cNvSpPr txBox="1"/>
          <p:nvPr/>
        </p:nvSpPr>
        <p:spPr>
          <a:xfrm>
            <a:off x="5779679" y="2225146"/>
            <a:ext cx="1076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expresa como</a:t>
            </a: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6234263" y="2141295"/>
            <a:ext cx="167626" cy="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/>
          <p:cNvSpPr/>
          <p:nvPr/>
        </p:nvSpPr>
        <p:spPr>
          <a:xfrm>
            <a:off x="5870448" y="2636356"/>
            <a:ext cx="89533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</a:p>
        </p:txBody>
      </p:sp>
      <p:cxnSp>
        <p:nvCxnSpPr>
          <p:cNvPr id="261" name="Conector angular 260"/>
          <p:cNvCxnSpPr>
            <a:stCxn id="256" idx="2"/>
            <a:endCxn id="184" idx="0"/>
          </p:cNvCxnSpPr>
          <p:nvPr/>
        </p:nvCxnSpPr>
        <p:spPr>
          <a:xfrm rot="5400000">
            <a:off x="6252129" y="3045245"/>
            <a:ext cx="131435" cy="5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/>
          <p:cNvSpPr txBox="1"/>
          <p:nvPr/>
        </p:nvSpPr>
        <p:spPr>
          <a:xfrm>
            <a:off x="5755202" y="677131"/>
            <a:ext cx="1151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efectúan </a:t>
            </a:r>
          </a:p>
        </p:txBody>
      </p:sp>
      <p:sp>
        <p:nvSpPr>
          <p:cNvPr id="280" name="Rectángulo 279" descr="Nodo de segundo nivel"/>
          <p:cNvSpPr/>
          <p:nvPr/>
        </p:nvSpPr>
        <p:spPr>
          <a:xfrm>
            <a:off x="7454529" y="1710081"/>
            <a:ext cx="108746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 y división</a:t>
            </a:r>
          </a:p>
        </p:txBody>
      </p:sp>
      <p:cxnSp>
        <p:nvCxnSpPr>
          <p:cNvPr id="336" name="Conector angular 335"/>
          <p:cNvCxnSpPr>
            <a:stCxn id="4" idx="2"/>
            <a:endCxn id="274" idx="0"/>
          </p:cNvCxnSpPr>
          <p:nvPr/>
        </p:nvCxnSpPr>
        <p:spPr>
          <a:xfrm rot="16200000" flipH="1">
            <a:off x="5418294" y="-235561"/>
            <a:ext cx="245995" cy="15793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>
            <a:stCxn id="216" idx="2"/>
            <a:endCxn id="220" idx="0"/>
          </p:cNvCxnSpPr>
          <p:nvPr/>
        </p:nvCxnSpPr>
        <p:spPr>
          <a:xfrm rot="5400000">
            <a:off x="6205744" y="1579554"/>
            <a:ext cx="232863" cy="8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 descr="Nodo de segundo nivel"/>
          <p:cNvSpPr/>
          <p:nvPr/>
        </p:nvSpPr>
        <p:spPr>
          <a:xfrm>
            <a:off x="3964677" y="1711292"/>
            <a:ext cx="121648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</a:p>
        </p:txBody>
      </p:sp>
      <p:cxnSp>
        <p:nvCxnSpPr>
          <p:cNvPr id="138" name="Conector angular 137"/>
          <p:cNvCxnSpPr>
            <a:stCxn id="136" idx="2"/>
            <a:endCxn id="139" idx="0"/>
          </p:cNvCxnSpPr>
          <p:nvPr/>
        </p:nvCxnSpPr>
        <p:spPr>
          <a:xfrm rot="5400000">
            <a:off x="4511890" y="2128816"/>
            <a:ext cx="121081" cy="9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 descr="Conector entre nodos"/>
          <p:cNvSpPr txBox="1"/>
          <p:nvPr/>
        </p:nvSpPr>
        <p:spPr>
          <a:xfrm>
            <a:off x="3964676" y="2189846"/>
            <a:ext cx="1214529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</a:p>
        </p:txBody>
      </p:sp>
      <p:cxnSp>
        <p:nvCxnSpPr>
          <p:cNvPr id="142" name="Conector angular 141"/>
          <p:cNvCxnSpPr>
            <a:stCxn id="139" idx="2"/>
            <a:endCxn id="145" idx="0"/>
          </p:cNvCxnSpPr>
          <p:nvPr/>
        </p:nvCxnSpPr>
        <p:spPr>
          <a:xfrm rot="5400000">
            <a:off x="4162945" y="2222414"/>
            <a:ext cx="210729" cy="6072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39" idx="2"/>
            <a:endCxn id="146" idx="0"/>
          </p:cNvCxnSpPr>
          <p:nvPr/>
        </p:nvCxnSpPr>
        <p:spPr>
          <a:xfrm rot="16200000" flipH="1">
            <a:off x="4772253" y="2220369"/>
            <a:ext cx="210953" cy="6115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tercer nivel"/>
          <p:cNvSpPr/>
          <p:nvPr/>
        </p:nvSpPr>
        <p:spPr>
          <a:xfrm>
            <a:off x="3403461" y="2631411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del mismo signo</a:t>
            </a:r>
          </a:p>
        </p:txBody>
      </p:sp>
      <p:sp>
        <p:nvSpPr>
          <p:cNvPr id="146" name="Rectángulo 145" descr="Nodo de tercer nivel"/>
          <p:cNvSpPr/>
          <p:nvPr/>
        </p:nvSpPr>
        <p:spPr>
          <a:xfrm>
            <a:off x="4618362" y="2631635"/>
            <a:ext cx="113031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de diferente signo</a:t>
            </a:r>
          </a:p>
        </p:txBody>
      </p:sp>
      <p:cxnSp>
        <p:nvCxnSpPr>
          <p:cNvPr id="147" name="Conector angular 146"/>
          <p:cNvCxnSpPr>
            <a:stCxn id="145" idx="2"/>
            <a:endCxn id="149" idx="0"/>
          </p:cNvCxnSpPr>
          <p:nvPr/>
        </p:nvCxnSpPr>
        <p:spPr>
          <a:xfrm rot="5400000">
            <a:off x="3907386" y="3032143"/>
            <a:ext cx="11458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 descr="Conector entre nodos"/>
          <p:cNvSpPr txBox="1"/>
          <p:nvPr/>
        </p:nvSpPr>
        <p:spPr>
          <a:xfrm>
            <a:off x="3454480" y="3089434"/>
            <a:ext cx="1020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adicionan</a:t>
            </a:r>
          </a:p>
        </p:txBody>
      </p:sp>
      <p:cxnSp>
        <p:nvCxnSpPr>
          <p:cNvPr id="150" name="Conector angular 149"/>
          <p:cNvCxnSpPr>
            <a:stCxn id="149" idx="2"/>
            <a:endCxn id="152" idx="0"/>
          </p:cNvCxnSpPr>
          <p:nvPr/>
        </p:nvCxnSpPr>
        <p:spPr>
          <a:xfrm rot="16200000" flipH="1">
            <a:off x="3921882" y="3363059"/>
            <a:ext cx="8558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 descr="Nodo de cuarto nivel&#10;"/>
          <p:cNvSpPr/>
          <p:nvPr/>
        </p:nvSpPr>
        <p:spPr>
          <a:xfrm>
            <a:off x="3403461" y="340585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absolutos de los sumandos</a:t>
            </a:r>
          </a:p>
        </p:txBody>
      </p:sp>
      <p:sp>
        <p:nvSpPr>
          <p:cNvPr id="154" name="CuadroTexto 153" descr="Conector entre nodos"/>
          <p:cNvSpPr txBox="1"/>
          <p:nvPr/>
        </p:nvSpPr>
        <p:spPr>
          <a:xfrm>
            <a:off x="3454301" y="3875261"/>
            <a:ext cx="1016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y la</a:t>
            </a:r>
          </a:p>
        </p:txBody>
      </p:sp>
      <p:sp>
        <p:nvSpPr>
          <p:cNvPr id="157" name="Rectángulo 156" descr="Nodo de quinto nivel"/>
          <p:cNvSpPr/>
          <p:nvPr/>
        </p:nvSpPr>
        <p:spPr>
          <a:xfrm>
            <a:off x="3403461" y="4182270"/>
            <a:ext cx="1122431" cy="372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</a:p>
        </p:txBody>
      </p:sp>
      <p:cxnSp>
        <p:nvCxnSpPr>
          <p:cNvPr id="158" name="Conector angular 157"/>
          <p:cNvCxnSpPr>
            <a:stCxn id="152" idx="2"/>
            <a:endCxn id="154" idx="0"/>
          </p:cNvCxnSpPr>
          <p:nvPr/>
        </p:nvCxnSpPr>
        <p:spPr>
          <a:xfrm rot="5400000">
            <a:off x="3905745" y="3816328"/>
            <a:ext cx="115887" cy="19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154" idx="2"/>
            <a:endCxn id="157" idx="0"/>
          </p:cNvCxnSpPr>
          <p:nvPr/>
        </p:nvCxnSpPr>
        <p:spPr>
          <a:xfrm rot="16200000" flipH="1">
            <a:off x="3925600" y="4143192"/>
            <a:ext cx="76177" cy="19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75" idx="0"/>
            <a:endCxn id="72" idx="2"/>
          </p:cNvCxnSpPr>
          <p:nvPr/>
        </p:nvCxnSpPr>
        <p:spPr>
          <a:xfrm rot="5400000" flipH="1" flipV="1">
            <a:off x="1820072" y="3495706"/>
            <a:ext cx="187060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5400000">
            <a:off x="5132519" y="3039064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 descr="Conector entre nodos"/>
          <p:cNvSpPr txBox="1"/>
          <p:nvPr/>
        </p:nvSpPr>
        <p:spPr>
          <a:xfrm>
            <a:off x="4610740" y="31130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sustraen</a:t>
            </a:r>
          </a:p>
        </p:txBody>
      </p:sp>
      <p:cxnSp>
        <p:nvCxnSpPr>
          <p:cNvPr id="177" name="Conector angular 176"/>
          <p:cNvCxnSpPr/>
          <p:nvPr/>
        </p:nvCxnSpPr>
        <p:spPr>
          <a:xfrm rot="16200000" flipH="1">
            <a:off x="5115724" y="3419640"/>
            <a:ext cx="152651" cy="876"/>
          </a:xfrm>
          <a:prstGeom prst="bentConnector3">
            <a:avLst>
              <a:gd name="adj1" fmla="val -90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 descr="Nodo de cuarto nivel&#10;"/>
          <p:cNvSpPr/>
          <p:nvPr/>
        </p:nvSpPr>
        <p:spPr>
          <a:xfrm>
            <a:off x="4618362" y="340335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absolutos de los sumandos</a:t>
            </a:r>
          </a:p>
        </p:txBody>
      </p:sp>
      <p:cxnSp>
        <p:nvCxnSpPr>
          <p:cNvPr id="180" name="Conector angular 179"/>
          <p:cNvCxnSpPr/>
          <p:nvPr/>
        </p:nvCxnSpPr>
        <p:spPr>
          <a:xfrm rot="5400000">
            <a:off x="5130371" y="3800706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 descr="Conector entre nodos"/>
          <p:cNvSpPr txBox="1"/>
          <p:nvPr/>
        </p:nvSpPr>
        <p:spPr>
          <a:xfrm>
            <a:off x="4596222" y="387473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y la</a:t>
            </a:r>
          </a:p>
        </p:txBody>
      </p:sp>
      <p:cxnSp>
        <p:nvCxnSpPr>
          <p:cNvPr id="182" name="Conector angular 181"/>
          <p:cNvCxnSpPr/>
          <p:nvPr/>
        </p:nvCxnSpPr>
        <p:spPr>
          <a:xfrm rot="5400000">
            <a:off x="5130371" y="4129531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 descr="Nodo de quinto nivel"/>
          <p:cNvSpPr/>
          <p:nvPr/>
        </p:nvSpPr>
        <p:spPr>
          <a:xfrm>
            <a:off x="4613475" y="4182270"/>
            <a:ext cx="1127319" cy="370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</a:p>
        </p:txBody>
      </p:sp>
      <p:sp>
        <p:nvSpPr>
          <p:cNvPr id="184" name="CuadroTexto 183" descr="Conector entre nodos"/>
          <p:cNvSpPr txBox="1"/>
          <p:nvPr/>
        </p:nvSpPr>
        <p:spPr>
          <a:xfrm>
            <a:off x="5869372" y="3111232"/>
            <a:ext cx="896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entre el </a:t>
            </a:r>
          </a:p>
        </p:txBody>
      </p:sp>
      <p:cxnSp>
        <p:nvCxnSpPr>
          <p:cNvPr id="185" name="Conector angular 184"/>
          <p:cNvCxnSpPr>
            <a:stCxn id="184" idx="2"/>
            <a:endCxn id="187" idx="0"/>
          </p:cNvCxnSpPr>
          <p:nvPr/>
        </p:nvCxnSpPr>
        <p:spPr>
          <a:xfrm rot="16200000" flipH="1">
            <a:off x="6285762" y="3373877"/>
            <a:ext cx="63919" cy="2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cuarto nivel&#10;"/>
          <p:cNvSpPr/>
          <p:nvPr/>
        </p:nvSpPr>
        <p:spPr>
          <a:xfrm>
            <a:off x="5869953" y="3405983"/>
            <a:ext cx="8958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minuendo</a:t>
            </a:r>
          </a:p>
        </p:txBody>
      </p:sp>
      <p:cxnSp>
        <p:nvCxnSpPr>
          <p:cNvPr id="191" name="Conector angular 190"/>
          <p:cNvCxnSpPr>
            <a:stCxn id="187" idx="2"/>
            <a:endCxn id="195" idx="0"/>
          </p:cNvCxnSpPr>
          <p:nvPr/>
        </p:nvCxnSpPr>
        <p:spPr>
          <a:xfrm rot="5400000">
            <a:off x="6243959" y="3833120"/>
            <a:ext cx="147527" cy="2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>
            <a:stCxn id="222" idx="2"/>
            <a:endCxn id="256" idx="0"/>
          </p:cNvCxnSpPr>
          <p:nvPr/>
        </p:nvCxnSpPr>
        <p:spPr>
          <a:xfrm rot="16200000" flipH="1">
            <a:off x="6227887" y="2546128"/>
            <a:ext cx="180378" cy="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 descr="Conector entre nodos"/>
          <p:cNvSpPr txBox="1"/>
          <p:nvPr/>
        </p:nvSpPr>
        <p:spPr>
          <a:xfrm>
            <a:off x="5869372" y="3907029"/>
            <a:ext cx="896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</a:p>
        </p:txBody>
      </p:sp>
      <p:sp>
        <p:nvSpPr>
          <p:cNvPr id="197" name="Rectángulo 196" descr="Nodo de quinto nivel"/>
          <p:cNvSpPr/>
          <p:nvPr/>
        </p:nvSpPr>
        <p:spPr>
          <a:xfrm>
            <a:off x="5869953" y="4203441"/>
            <a:ext cx="89635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opuesto del sustraendo</a:t>
            </a:r>
          </a:p>
        </p:txBody>
      </p:sp>
      <p:cxnSp>
        <p:nvCxnSpPr>
          <p:cNvPr id="198" name="Conector angular 197"/>
          <p:cNvCxnSpPr>
            <a:stCxn id="195" idx="2"/>
            <a:endCxn id="197" idx="0"/>
          </p:cNvCxnSpPr>
          <p:nvPr/>
        </p:nvCxnSpPr>
        <p:spPr>
          <a:xfrm rot="16200000" flipH="1">
            <a:off x="6285064" y="4170373"/>
            <a:ext cx="65580" cy="5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280" idx="2"/>
            <a:endCxn id="200" idx="0"/>
          </p:cNvCxnSpPr>
          <p:nvPr/>
        </p:nvCxnSpPr>
        <p:spPr>
          <a:xfrm rot="5400000">
            <a:off x="7931635" y="2131005"/>
            <a:ext cx="130076" cy="3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/>
          <p:cNvSpPr txBox="1"/>
          <p:nvPr/>
        </p:nvSpPr>
        <p:spPr>
          <a:xfrm>
            <a:off x="7448180" y="2197630"/>
            <a:ext cx="1093810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</a:p>
        </p:txBody>
      </p:sp>
      <p:cxnSp>
        <p:nvCxnSpPr>
          <p:cNvPr id="201" name="Conector angular 200"/>
          <p:cNvCxnSpPr>
            <a:stCxn id="200" idx="2"/>
            <a:endCxn id="203" idx="0"/>
          </p:cNvCxnSpPr>
          <p:nvPr/>
        </p:nvCxnSpPr>
        <p:spPr>
          <a:xfrm rot="5400000">
            <a:off x="7618814" y="2266521"/>
            <a:ext cx="214327" cy="538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200" idx="2"/>
            <a:endCxn id="207" idx="0"/>
          </p:cNvCxnSpPr>
          <p:nvPr/>
        </p:nvCxnSpPr>
        <p:spPr>
          <a:xfrm rot="16200000" flipH="1">
            <a:off x="8162095" y="2261456"/>
            <a:ext cx="216257" cy="5502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 descr="Nodo de tercer nivel"/>
          <p:cNvSpPr/>
          <p:nvPr/>
        </p:nvSpPr>
        <p:spPr>
          <a:xfrm>
            <a:off x="6956195" y="2642793"/>
            <a:ext cx="1001348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del mismo signo</a:t>
            </a:r>
          </a:p>
        </p:txBody>
      </p:sp>
      <p:sp>
        <p:nvSpPr>
          <p:cNvPr id="207" name="Rectángulo 206" descr="Nodo de tercer nivel"/>
          <p:cNvSpPr/>
          <p:nvPr/>
        </p:nvSpPr>
        <p:spPr>
          <a:xfrm>
            <a:off x="8035165" y="2644723"/>
            <a:ext cx="102039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de diferente signo</a:t>
            </a:r>
          </a:p>
        </p:txBody>
      </p:sp>
      <p:cxnSp>
        <p:nvCxnSpPr>
          <p:cNvPr id="208" name="Conector angular 207"/>
          <p:cNvCxnSpPr>
            <a:stCxn id="203" idx="2"/>
            <a:endCxn id="209" idx="0"/>
          </p:cNvCxnSpPr>
          <p:nvPr/>
        </p:nvCxnSpPr>
        <p:spPr>
          <a:xfrm rot="5400000">
            <a:off x="7408269" y="3032496"/>
            <a:ext cx="94862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uadroTexto 208" descr="Conector entre nodos"/>
          <p:cNvSpPr txBox="1"/>
          <p:nvPr/>
        </p:nvSpPr>
        <p:spPr>
          <a:xfrm>
            <a:off x="6956195" y="3081096"/>
            <a:ext cx="996669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</a:p>
        </p:txBody>
      </p:sp>
      <p:sp>
        <p:nvSpPr>
          <p:cNvPr id="213" name="CuadroTexto 212" descr="Conector entre nodos"/>
          <p:cNvSpPr txBox="1"/>
          <p:nvPr/>
        </p:nvSpPr>
        <p:spPr>
          <a:xfrm>
            <a:off x="8030666" y="3087580"/>
            <a:ext cx="1024890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</a:p>
        </p:txBody>
      </p:sp>
      <p:cxnSp>
        <p:nvCxnSpPr>
          <p:cNvPr id="214" name="Conector angular 213"/>
          <p:cNvCxnSpPr>
            <a:stCxn id="207" idx="2"/>
            <a:endCxn id="213" idx="0"/>
          </p:cNvCxnSpPr>
          <p:nvPr/>
        </p:nvCxnSpPr>
        <p:spPr>
          <a:xfrm rot="5400000">
            <a:off x="8494528" y="3036747"/>
            <a:ext cx="99416" cy="22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uadroTexto 214" descr="Conector entre nodos"/>
          <p:cNvSpPr txBox="1"/>
          <p:nvPr/>
        </p:nvSpPr>
        <p:spPr>
          <a:xfrm>
            <a:off x="6956195" y="3890119"/>
            <a:ext cx="99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</a:p>
        </p:txBody>
      </p:sp>
      <p:sp>
        <p:nvSpPr>
          <p:cNvPr id="241" name="Rectángulo 240" descr="Nodo de cuarto nivel&#10;"/>
          <p:cNvSpPr/>
          <p:nvPr/>
        </p:nvSpPr>
        <p:spPr>
          <a:xfrm>
            <a:off x="6956195" y="3403350"/>
            <a:ext cx="100134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  <p:sp>
        <p:nvSpPr>
          <p:cNvPr id="242" name="Rectángulo 241" descr="Nodo de quinto nivel"/>
          <p:cNvSpPr/>
          <p:nvPr/>
        </p:nvSpPr>
        <p:spPr>
          <a:xfrm>
            <a:off x="6956195" y="4203316"/>
            <a:ext cx="99667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entero positivo</a:t>
            </a:r>
          </a:p>
        </p:txBody>
      </p:sp>
      <p:sp>
        <p:nvSpPr>
          <p:cNvPr id="246" name="Rectángulo 245" descr="Nodo de cuarto nivel&#10;"/>
          <p:cNvSpPr/>
          <p:nvPr/>
        </p:nvSpPr>
        <p:spPr>
          <a:xfrm>
            <a:off x="8035164" y="3403349"/>
            <a:ext cx="102039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  <p:sp>
        <p:nvSpPr>
          <p:cNvPr id="247" name="CuadroTexto 246" descr="Conector entre nodos"/>
          <p:cNvSpPr txBox="1"/>
          <p:nvPr/>
        </p:nvSpPr>
        <p:spPr>
          <a:xfrm>
            <a:off x="8035163" y="3894520"/>
            <a:ext cx="1020393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</a:p>
        </p:txBody>
      </p:sp>
      <p:sp>
        <p:nvSpPr>
          <p:cNvPr id="250" name="Rectángulo 249" descr="Nodo de quinto nivel"/>
          <p:cNvSpPr/>
          <p:nvPr/>
        </p:nvSpPr>
        <p:spPr>
          <a:xfrm>
            <a:off x="8030666" y="4201462"/>
            <a:ext cx="102489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 negativo</a:t>
            </a:r>
          </a:p>
        </p:txBody>
      </p:sp>
      <p:sp>
        <p:nvSpPr>
          <p:cNvPr id="252" name="Rectángulo 251" descr="Nodo de quinto nivel"/>
          <p:cNvSpPr/>
          <p:nvPr/>
        </p:nvSpPr>
        <p:spPr>
          <a:xfrm>
            <a:off x="3403461" y="5044147"/>
            <a:ext cx="1122431" cy="4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 de los sumandos</a:t>
            </a:r>
          </a:p>
        </p:txBody>
      </p:sp>
      <p:sp>
        <p:nvSpPr>
          <p:cNvPr id="255" name="CuadroTexto 254" descr="Conector entre nodos"/>
          <p:cNvSpPr txBox="1"/>
          <p:nvPr/>
        </p:nvSpPr>
        <p:spPr>
          <a:xfrm>
            <a:off x="3403461" y="4681029"/>
            <a:ext cx="1122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queda con el</a:t>
            </a:r>
          </a:p>
        </p:txBody>
      </p:sp>
      <p:sp>
        <p:nvSpPr>
          <p:cNvPr id="276" name="Rectángulo 275" descr="Nodo de quinto nivel"/>
          <p:cNvSpPr/>
          <p:nvPr/>
        </p:nvSpPr>
        <p:spPr>
          <a:xfrm>
            <a:off x="4618362" y="5044963"/>
            <a:ext cx="1122431" cy="42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 del sumando</a:t>
            </a:r>
          </a:p>
        </p:txBody>
      </p:sp>
      <p:sp>
        <p:nvSpPr>
          <p:cNvPr id="277" name="CuadroTexto 276" descr="Conector entre nodos"/>
          <p:cNvSpPr txBox="1"/>
          <p:nvPr/>
        </p:nvSpPr>
        <p:spPr>
          <a:xfrm>
            <a:off x="4621347" y="468270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queda con el</a:t>
            </a:r>
          </a:p>
        </p:txBody>
      </p:sp>
      <p:sp>
        <p:nvSpPr>
          <p:cNvPr id="278" name="Rectángulo 277" descr="Nodo de quinto nivel"/>
          <p:cNvSpPr/>
          <p:nvPr/>
        </p:nvSpPr>
        <p:spPr>
          <a:xfrm>
            <a:off x="4618362" y="6008490"/>
            <a:ext cx="1122431" cy="312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 valor absoluto</a:t>
            </a:r>
          </a:p>
        </p:txBody>
      </p:sp>
      <p:sp>
        <p:nvSpPr>
          <p:cNvPr id="279" name="CuadroTexto 278" descr="Conector entre nodos"/>
          <p:cNvSpPr txBox="1"/>
          <p:nvPr/>
        </p:nvSpPr>
        <p:spPr>
          <a:xfrm>
            <a:off x="4621449" y="5654799"/>
            <a:ext cx="1119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</a:p>
        </p:txBody>
      </p:sp>
      <p:cxnSp>
        <p:nvCxnSpPr>
          <p:cNvPr id="294" name="Conector angular 293"/>
          <p:cNvCxnSpPr>
            <a:stCxn id="75" idx="2"/>
            <a:endCxn id="74" idx="0"/>
          </p:cNvCxnSpPr>
          <p:nvPr/>
        </p:nvCxnSpPr>
        <p:spPr>
          <a:xfrm rot="16200000" flipH="1">
            <a:off x="2094714" y="3638955"/>
            <a:ext cx="361028" cy="7256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94"/>
          <p:cNvCxnSpPr>
            <a:stCxn id="75" idx="2"/>
            <a:endCxn id="73" idx="0"/>
          </p:cNvCxnSpPr>
          <p:nvPr/>
        </p:nvCxnSpPr>
        <p:spPr>
          <a:xfrm rot="5400000">
            <a:off x="1395035" y="3664877"/>
            <a:ext cx="361028" cy="673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angular 296"/>
          <p:cNvCxnSpPr>
            <a:stCxn id="216" idx="2"/>
            <a:endCxn id="136" idx="0"/>
          </p:cNvCxnSpPr>
          <p:nvPr/>
        </p:nvCxnSpPr>
        <p:spPr>
          <a:xfrm rot="5400000">
            <a:off x="5327524" y="712580"/>
            <a:ext cx="244108" cy="1753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>
            <a:stCxn id="216" idx="2"/>
            <a:endCxn id="280" idx="0"/>
          </p:cNvCxnSpPr>
          <p:nvPr/>
        </p:nvCxnSpPr>
        <p:spPr>
          <a:xfrm rot="16200000" flipH="1">
            <a:off x="7040800" y="752620"/>
            <a:ext cx="242897" cy="16720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>
            <a:stCxn id="157" idx="2"/>
            <a:endCxn id="255" idx="0"/>
          </p:cNvCxnSpPr>
          <p:nvPr/>
        </p:nvCxnSpPr>
        <p:spPr>
          <a:xfrm rot="5400000">
            <a:off x="3901653" y="4618005"/>
            <a:ext cx="1260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>
            <a:stCxn id="318" idx="2"/>
            <a:endCxn id="320" idx="0"/>
          </p:cNvCxnSpPr>
          <p:nvPr/>
        </p:nvCxnSpPr>
        <p:spPr>
          <a:xfrm rot="16200000" flipH="1">
            <a:off x="1683479" y="5917146"/>
            <a:ext cx="13747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 descr="Conector entre nodos"/>
          <p:cNvSpPr txBox="1"/>
          <p:nvPr/>
        </p:nvSpPr>
        <p:spPr>
          <a:xfrm>
            <a:off x="276275" y="4731045"/>
            <a:ext cx="89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</a:p>
        </p:txBody>
      </p:sp>
      <p:cxnSp>
        <p:nvCxnSpPr>
          <p:cNvPr id="302" name="Conector angular 301"/>
          <p:cNvCxnSpPr>
            <a:stCxn id="73" idx="2"/>
            <a:endCxn id="301" idx="0"/>
          </p:cNvCxnSpPr>
          <p:nvPr/>
        </p:nvCxnSpPr>
        <p:spPr>
          <a:xfrm rot="5400000">
            <a:off x="892897" y="4385272"/>
            <a:ext cx="178461" cy="5130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>
            <a:stCxn id="301" idx="2"/>
            <a:endCxn id="304" idx="0"/>
          </p:cNvCxnSpPr>
          <p:nvPr/>
        </p:nvCxnSpPr>
        <p:spPr>
          <a:xfrm rot="16200000" flipH="1">
            <a:off x="675969" y="5011492"/>
            <a:ext cx="100268" cy="10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03" descr="Nodo de quinto nivel"/>
          <p:cNvSpPr/>
          <p:nvPr/>
        </p:nvSpPr>
        <p:spPr>
          <a:xfrm>
            <a:off x="306289" y="5062145"/>
            <a:ext cx="840666" cy="4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de orden</a:t>
            </a:r>
          </a:p>
        </p:txBody>
      </p:sp>
      <p:sp>
        <p:nvSpPr>
          <p:cNvPr id="305" name="Rectángulo 304" descr="Nodo de quinto nivel"/>
          <p:cNvSpPr/>
          <p:nvPr/>
        </p:nvSpPr>
        <p:spPr>
          <a:xfrm>
            <a:off x="308829" y="5987765"/>
            <a:ext cx="840666" cy="32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&lt;, &gt;, =</a:t>
            </a:r>
          </a:p>
        </p:txBody>
      </p:sp>
      <p:cxnSp>
        <p:nvCxnSpPr>
          <p:cNvPr id="306" name="Conector angular 305"/>
          <p:cNvCxnSpPr>
            <a:stCxn id="304" idx="2"/>
            <a:endCxn id="305" idx="0"/>
          </p:cNvCxnSpPr>
          <p:nvPr/>
        </p:nvCxnSpPr>
        <p:spPr>
          <a:xfrm rot="16200000" flipH="1">
            <a:off x="478807" y="5737410"/>
            <a:ext cx="498170" cy="25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angular 306"/>
          <p:cNvCxnSpPr>
            <a:stCxn id="73" idx="2"/>
            <a:endCxn id="314" idx="0"/>
          </p:cNvCxnSpPr>
          <p:nvPr/>
        </p:nvCxnSpPr>
        <p:spPr>
          <a:xfrm rot="16200000" flipH="1">
            <a:off x="1403221" y="4388032"/>
            <a:ext cx="181905" cy="5110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uadroTexto 313" descr="Conector entre nodos"/>
          <p:cNvSpPr txBox="1"/>
          <p:nvPr/>
        </p:nvSpPr>
        <p:spPr>
          <a:xfrm>
            <a:off x="1287310" y="4734489"/>
            <a:ext cx="924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</a:p>
        </p:txBody>
      </p:sp>
      <p:cxnSp>
        <p:nvCxnSpPr>
          <p:cNvPr id="315" name="Conector angular 314"/>
          <p:cNvCxnSpPr>
            <a:endCxn id="316" idx="0"/>
          </p:cNvCxnSpPr>
          <p:nvPr/>
        </p:nvCxnSpPr>
        <p:spPr>
          <a:xfrm rot="16200000" flipH="1">
            <a:off x="1706443" y="5016370"/>
            <a:ext cx="89009" cy="25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ángulo 315" descr="Nodo de quinto nivel"/>
          <p:cNvSpPr/>
          <p:nvPr/>
        </p:nvSpPr>
        <p:spPr>
          <a:xfrm>
            <a:off x="1289850" y="5062145"/>
            <a:ext cx="924733" cy="4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absoluto</a:t>
            </a:r>
          </a:p>
        </p:txBody>
      </p:sp>
      <p:cxnSp>
        <p:nvCxnSpPr>
          <p:cNvPr id="317" name="Conector angular 316"/>
          <p:cNvCxnSpPr>
            <a:stCxn id="316" idx="2"/>
            <a:endCxn id="318" idx="0"/>
          </p:cNvCxnSpPr>
          <p:nvPr/>
        </p:nvCxnSpPr>
        <p:spPr>
          <a:xfrm rot="5400000">
            <a:off x="1688226" y="5553586"/>
            <a:ext cx="12798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/>
          <p:cNvSpPr txBox="1"/>
          <p:nvPr/>
        </p:nvSpPr>
        <p:spPr>
          <a:xfrm>
            <a:off x="1331883" y="5617578"/>
            <a:ext cx="840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cxnSp>
        <p:nvCxnSpPr>
          <p:cNvPr id="319" name="Conector angular 318"/>
          <p:cNvCxnSpPr>
            <a:stCxn id="255" idx="2"/>
            <a:endCxn id="252" idx="0"/>
          </p:cNvCxnSpPr>
          <p:nvPr/>
        </p:nvCxnSpPr>
        <p:spPr>
          <a:xfrm rot="16200000" flipH="1">
            <a:off x="3898533" y="4978003"/>
            <a:ext cx="1322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319" descr="Nodo de quinto nivel"/>
          <p:cNvSpPr/>
          <p:nvPr/>
        </p:nvSpPr>
        <p:spPr>
          <a:xfrm>
            <a:off x="1289850" y="5985884"/>
            <a:ext cx="924733" cy="32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distancia del número a cero</a:t>
            </a:r>
          </a:p>
        </p:txBody>
      </p:sp>
      <p:cxnSp>
        <p:nvCxnSpPr>
          <p:cNvPr id="323" name="Conector angular 322"/>
          <p:cNvCxnSpPr>
            <a:stCxn id="183" idx="2"/>
            <a:endCxn id="277" idx="0"/>
          </p:cNvCxnSpPr>
          <p:nvPr/>
        </p:nvCxnSpPr>
        <p:spPr>
          <a:xfrm rot="16200000" flipH="1">
            <a:off x="5113475" y="4616245"/>
            <a:ext cx="130119" cy="27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angular 323"/>
          <p:cNvCxnSpPr>
            <a:stCxn id="277" idx="2"/>
            <a:endCxn id="276" idx="0"/>
          </p:cNvCxnSpPr>
          <p:nvPr/>
        </p:nvCxnSpPr>
        <p:spPr>
          <a:xfrm rot="5400000">
            <a:off x="5114043" y="4979072"/>
            <a:ext cx="131426" cy="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276" idx="2"/>
            <a:endCxn id="279" idx="0"/>
          </p:cNvCxnSpPr>
          <p:nvPr/>
        </p:nvCxnSpPr>
        <p:spPr>
          <a:xfrm rot="16200000" flipH="1">
            <a:off x="5088748" y="5562426"/>
            <a:ext cx="183202" cy="1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>
            <a:stCxn id="279" idx="2"/>
            <a:endCxn id="278" idx="0"/>
          </p:cNvCxnSpPr>
          <p:nvPr/>
        </p:nvCxnSpPr>
        <p:spPr>
          <a:xfrm rot="5400000">
            <a:off x="5118921" y="5946289"/>
            <a:ext cx="122859" cy="1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angular 326"/>
          <p:cNvCxnSpPr>
            <a:stCxn id="209" idx="2"/>
            <a:endCxn id="241" idx="0"/>
          </p:cNvCxnSpPr>
          <p:nvPr/>
        </p:nvCxnSpPr>
        <p:spPr>
          <a:xfrm rot="16200000" flipH="1">
            <a:off x="7399496" y="3345976"/>
            <a:ext cx="112407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angular 327"/>
          <p:cNvCxnSpPr>
            <a:stCxn id="241" idx="2"/>
            <a:endCxn id="215" idx="0"/>
          </p:cNvCxnSpPr>
          <p:nvPr/>
        </p:nvCxnSpPr>
        <p:spPr>
          <a:xfrm rot="5400000">
            <a:off x="7389075" y="3822325"/>
            <a:ext cx="133250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>
            <a:stCxn id="215" idx="2"/>
            <a:endCxn id="242" idx="0"/>
          </p:cNvCxnSpPr>
          <p:nvPr/>
        </p:nvCxnSpPr>
        <p:spPr>
          <a:xfrm rot="5400000">
            <a:off x="7413348" y="4162133"/>
            <a:ext cx="82365" cy="12700"/>
          </a:xfrm>
          <a:prstGeom prst="bentConnector3">
            <a:avLst>
              <a:gd name="adj1" fmla="val 916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5400000">
            <a:off x="8441501" y="3818441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angular 331"/>
          <p:cNvCxnSpPr/>
          <p:nvPr/>
        </p:nvCxnSpPr>
        <p:spPr>
          <a:xfrm rot="5400000">
            <a:off x="8457353" y="4144236"/>
            <a:ext cx="108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>
            <a:stCxn id="274" idx="2"/>
            <a:endCxn id="216" idx="0"/>
          </p:cNvCxnSpPr>
          <p:nvPr/>
        </p:nvCxnSpPr>
        <p:spPr>
          <a:xfrm rot="5400000">
            <a:off x="6268892" y="965308"/>
            <a:ext cx="119439" cy="47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213" idx="2"/>
            <a:endCxn id="246" idx="0"/>
          </p:cNvCxnSpPr>
          <p:nvPr/>
        </p:nvCxnSpPr>
        <p:spPr>
          <a:xfrm rot="16200000" flipH="1">
            <a:off x="8481737" y="3339724"/>
            <a:ext cx="124999" cy="22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132</Words>
  <Application>Microsoft Office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85</cp:revision>
  <cp:lastPrinted>2016-02-26T16:11:14Z</cp:lastPrinted>
  <dcterms:created xsi:type="dcterms:W3CDTF">2015-05-14T14:12:36Z</dcterms:created>
  <dcterms:modified xsi:type="dcterms:W3CDTF">2016-02-26T16:11:47Z</dcterms:modified>
</cp:coreProperties>
</file>